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theme/themeOverride1.xml" ContentType="application/vnd.openxmlformats-officedocument.themeOverride+xml"/>
  <Override PartName="/ppt/tableStyles.xml" ContentType="application/vnd.openxmlformats-officedocument.presentationml.tableStyles+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theme/themeOverride2.xml" ContentType="application/vnd.openxmlformats-officedocument.themeOverr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s/slide138.xml" ContentType="application/vnd.openxmlformats-officedocument.presentationml.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s/slide139.xml" ContentType="application/vnd.openxmlformats-officedocument.presentationml.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6050" r:id="rId1"/>
    <p:sldMasterId id="2147486063" r:id="rId2"/>
    <p:sldMasterId id="2147486075" r:id="rId3"/>
  </p:sldMasterIdLst>
  <p:notesMasterIdLst>
    <p:notesMasterId r:id="rId146"/>
  </p:notesMasterIdLst>
  <p:sldIdLst>
    <p:sldId id="631" r:id="rId4"/>
    <p:sldId id="1174" r:id="rId5"/>
    <p:sldId id="958" r:id="rId6"/>
    <p:sldId id="1075" r:id="rId7"/>
    <p:sldId id="1076" r:id="rId8"/>
    <p:sldId id="1077" r:id="rId9"/>
    <p:sldId id="1078" r:id="rId10"/>
    <p:sldId id="959" r:id="rId11"/>
    <p:sldId id="878" r:id="rId12"/>
    <p:sldId id="873" r:id="rId13"/>
    <p:sldId id="1121" r:id="rId14"/>
    <p:sldId id="1122" r:id="rId15"/>
    <p:sldId id="1198" r:id="rId16"/>
    <p:sldId id="1123" r:id="rId17"/>
    <p:sldId id="1125" r:id="rId18"/>
    <p:sldId id="1126" r:id="rId19"/>
    <p:sldId id="1127" r:id="rId20"/>
    <p:sldId id="1079" r:id="rId21"/>
    <p:sldId id="1080" r:id="rId22"/>
    <p:sldId id="1081" r:id="rId23"/>
    <p:sldId id="1082" r:id="rId24"/>
    <p:sldId id="1083" r:id="rId25"/>
    <p:sldId id="1128" r:id="rId26"/>
    <p:sldId id="1146" r:id="rId27"/>
    <p:sldId id="1084" r:id="rId28"/>
    <p:sldId id="1166" r:id="rId29"/>
    <p:sldId id="1085" r:id="rId30"/>
    <p:sldId id="1086" r:id="rId31"/>
    <p:sldId id="1087" r:id="rId32"/>
    <p:sldId id="1167" r:id="rId33"/>
    <p:sldId id="1168" r:id="rId34"/>
    <p:sldId id="1088" r:id="rId35"/>
    <p:sldId id="1169" r:id="rId36"/>
    <p:sldId id="1089" r:id="rId37"/>
    <p:sldId id="1170" r:id="rId38"/>
    <p:sldId id="1090" r:id="rId39"/>
    <p:sldId id="1091" r:id="rId40"/>
    <p:sldId id="1199" r:id="rId41"/>
    <p:sldId id="1092" r:id="rId42"/>
    <p:sldId id="1171" r:id="rId43"/>
    <p:sldId id="1093" r:id="rId44"/>
    <p:sldId id="1094" r:id="rId45"/>
    <p:sldId id="1095" r:id="rId46"/>
    <p:sldId id="1096" r:id="rId47"/>
    <p:sldId id="1097" r:id="rId48"/>
    <p:sldId id="1098" r:id="rId49"/>
    <p:sldId id="1099" r:id="rId50"/>
    <p:sldId id="1100" r:id="rId51"/>
    <p:sldId id="1101" r:id="rId52"/>
    <p:sldId id="1200" r:id="rId53"/>
    <p:sldId id="1201" r:id="rId54"/>
    <p:sldId id="1173" r:id="rId55"/>
    <p:sldId id="1102" r:id="rId56"/>
    <p:sldId id="1120" r:id="rId57"/>
    <p:sldId id="1103" r:id="rId58"/>
    <p:sldId id="1129" r:id="rId59"/>
    <p:sldId id="1105" r:id="rId60"/>
    <p:sldId id="1106" r:id="rId61"/>
    <p:sldId id="1172" r:id="rId62"/>
    <p:sldId id="1107" r:id="rId63"/>
    <p:sldId id="1130" r:id="rId64"/>
    <p:sldId id="1131" r:id="rId65"/>
    <p:sldId id="1132" r:id="rId66"/>
    <p:sldId id="1133" r:id="rId67"/>
    <p:sldId id="1108" r:id="rId68"/>
    <p:sldId id="1109" r:id="rId69"/>
    <p:sldId id="1110" r:id="rId70"/>
    <p:sldId id="1111" r:id="rId71"/>
    <p:sldId id="1112" r:id="rId72"/>
    <p:sldId id="1113" r:id="rId73"/>
    <p:sldId id="1114" r:id="rId74"/>
    <p:sldId id="1115" r:id="rId75"/>
    <p:sldId id="1116" r:id="rId76"/>
    <p:sldId id="1117" r:id="rId77"/>
    <p:sldId id="1118" r:id="rId78"/>
    <p:sldId id="1119" r:id="rId79"/>
    <p:sldId id="1134" r:id="rId80"/>
    <p:sldId id="1135" r:id="rId81"/>
    <p:sldId id="979" r:id="rId82"/>
    <p:sldId id="980" r:id="rId83"/>
    <p:sldId id="981" r:id="rId84"/>
    <p:sldId id="982" r:id="rId85"/>
    <p:sldId id="963" r:id="rId86"/>
    <p:sldId id="1191" r:id="rId87"/>
    <p:sldId id="1193" r:id="rId88"/>
    <p:sldId id="1196" r:id="rId89"/>
    <p:sldId id="1194" r:id="rId90"/>
    <p:sldId id="1195" r:id="rId91"/>
    <p:sldId id="966" r:id="rId92"/>
    <p:sldId id="1197" r:id="rId93"/>
    <p:sldId id="969" r:id="rId94"/>
    <p:sldId id="967" r:id="rId95"/>
    <p:sldId id="968" r:id="rId96"/>
    <p:sldId id="971" r:id="rId97"/>
    <p:sldId id="1028" r:id="rId98"/>
    <p:sldId id="1029" r:id="rId99"/>
    <p:sldId id="1175" r:id="rId100"/>
    <p:sldId id="997" r:id="rId101"/>
    <p:sldId id="1000" r:id="rId102"/>
    <p:sldId id="1178" r:id="rId103"/>
    <p:sldId id="1179" r:id="rId104"/>
    <p:sldId id="1001" r:id="rId105"/>
    <p:sldId id="998" r:id="rId106"/>
    <p:sldId id="1181" r:id="rId107"/>
    <p:sldId id="974" r:id="rId108"/>
    <p:sldId id="999" r:id="rId109"/>
    <p:sldId id="1002" r:id="rId110"/>
    <p:sldId id="1186" r:id="rId111"/>
    <p:sldId id="1187" r:id="rId112"/>
    <p:sldId id="1188" r:id="rId113"/>
    <p:sldId id="1189" r:id="rId114"/>
    <p:sldId id="1003" r:id="rId115"/>
    <p:sldId id="1190" r:id="rId116"/>
    <p:sldId id="1005" r:id="rId117"/>
    <p:sldId id="1004" r:id="rId118"/>
    <p:sldId id="1006" r:id="rId119"/>
    <p:sldId id="1007" r:id="rId120"/>
    <p:sldId id="1008" r:id="rId121"/>
    <p:sldId id="1147" r:id="rId122"/>
    <p:sldId id="1148" r:id="rId123"/>
    <p:sldId id="1149" r:id="rId124"/>
    <p:sldId id="1150" r:id="rId125"/>
    <p:sldId id="1151" r:id="rId126"/>
    <p:sldId id="1152" r:id="rId127"/>
    <p:sldId id="1153" r:id="rId128"/>
    <p:sldId id="1154" r:id="rId129"/>
    <p:sldId id="1155" r:id="rId130"/>
    <p:sldId id="1156" r:id="rId131"/>
    <p:sldId id="1157" r:id="rId132"/>
    <p:sldId id="1158" r:id="rId133"/>
    <p:sldId id="1159" r:id="rId134"/>
    <p:sldId id="1160" r:id="rId135"/>
    <p:sldId id="1161" r:id="rId136"/>
    <p:sldId id="1162" r:id="rId137"/>
    <p:sldId id="1164" r:id="rId138"/>
    <p:sldId id="1165" r:id="rId139"/>
    <p:sldId id="1140" r:id="rId140"/>
    <p:sldId id="1141" r:id="rId141"/>
    <p:sldId id="1142" r:id="rId142"/>
    <p:sldId id="1143" r:id="rId143"/>
    <p:sldId id="1144" r:id="rId144"/>
    <p:sldId id="1145" r:id="rId145"/>
  </p:sldIdLst>
  <p:sldSz cx="9144000" cy="6858000" type="screen4x3"/>
  <p:notesSz cx="6858000" cy="9144000"/>
  <p:defaultTextStyle>
    <a:defPPr>
      <a:defRPr lang="it-IT"/>
    </a:defPPr>
    <a:lvl1pPr algn="l" rtl="0" fontAlgn="base">
      <a:spcBef>
        <a:spcPct val="0"/>
      </a:spcBef>
      <a:spcAft>
        <a:spcPct val="0"/>
      </a:spcAft>
      <a:defRPr sz="2400" kern="1200">
        <a:solidFill>
          <a:schemeClr val="tx1"/>
        </a:solidFill>
        <a:latin typeface="Garamond" panose="02020404030301010803" pitchFamily="18" charset="0"/>
        <a:ea typeface="+mn-ea"/>
        <a:cs typeface="+mn-cs"/>
      </a:defRPr>
    </a:lvl1pPr>
    <a:lvl2pPr marL="457200" algn="l" rtl="0" fontAlgn="base">
      <a:spcBef>
        <a:spcPct val="0"/>
      </a:spcBef>
      <a:spcAft>
        <a:spcPct val="0"/>
      </a:spcAft>
      <a:defRPr sz="2400" kern="1200">
        <a:solidFill>
          <a:schemeClr val="tx1"/>
        </a:solidFill>
        <a:latin typeface="Garamond" panose="02020404030301010803" pitchFamily="18" charset="0"/>
        <a:ea typeface="+mn-ea"/>
        <a:cs typeface="+mn-cs"/>
      </a:defRPr>
    </a:lvl2pPr>
    <a:lvl3pPr marL="914400" algn="l" rtl="0" fontAlgn="base">
      <a:spcBef>
        <a:spcPct val="0"/>
      </a:spcBef>
      <a:spcAft>
        <a:spcPct val="0"/>
      </a:spcAft>
      <a:defRPr sz="2400" kern="1200">
        <a:solidFill>
          <a:schemeClr val="tx1"/>
        </a:solidFill>
        <a:latin typeface="Garamond" panose="02020404030301010803" pitchFamily="18" charset="0"/>
        <a:ea typeface="+mn-ea"/>
        <a:cs typeface="+mn-cs"/>
      </a:defRPr>
    </a:lvl3pPr>
    <a:lvl4pPr marL="1371600" algn="l" rtl="0" fontAlgn="base">
      <a:spcBef>
        <a:spcPct val="0"/>
      </a:spcBef>
      <a:spcAft>
        <a:spcPct val="0"/>
      </a:spcAft>
      <a:defRPr sz="2400" kern="1200">
        <a:solidFill>
          <a:schemeClr val="tx1"/>
        </a:solidFill>
        <a:latin typeface="Garamond" panose="02020404030301010803" pitchFamily="18" charset="0"/>
        <a:ea typeface="+mn-ea"/>
        <a:cs typeface="+mn-cs"/>
      </a:defRPr>
    </a:lvl4pPr>
    <a:lvl5pPr marL="1828800" algn="l" rtl="0" fontAlgn="base">
      <a:spcBef>
        <a:spcPct val="0"/>
      </a:spcBef>
      <a:spcAft>
        <a:spcPct val="0"/>
      </a:spcAft>
      <a:defRPr sz="2400" kern="1200">
        <a:solidFill>
          <a:schemeClr val="tx1"/>
        </a:solidFill>
        <a:latin typeface="Garamond" panose="02020404030301010803" pitchFamily="18" charset="0"/>
        <a:ea typeface="+mn-ea"/>
        <a:cs typeface="+mn-cs"/>
      </a:defRPr>
    </a:lvl5pPr>
    <a:lvl6pPr marL="2286000" algn="l" defTabSz="914400" rtl="0" eaLnBrk="1" latinLnBrk="0" hangingPunct="1">
      <a:defRPr sz="2400" kern="1200">
        <a:solidFill>
          <a:schemeClr val="tx1"/>
        </a:solidFill>
        <a:latin typeface="Garamond" panose="02020404030301010803" pitchFamily="18" charset="0"/>
        <a:ea typeface="+mn-ea"/>
        <a:cs typeface="+mn-cs"/>
      </a:defRPr>
    </a:lvl6pPr>
    <a:lvl7pPr marL="2743200" algn="l" defTabSz="914400" rtl="0" eaLnBrk="1" latinLnBrk="0" hangingPunct="1">
      <a:defRPr sz="2400" kern="1200">
        <a:solidFill>
          <a:schemeClr val="tx1"/>
        </a:solidFill>
        <a:latin typeface="Garamond" panose="02020404030301010803" pitchFamily="18" charset="0"/>
        <a:ea typeface="+mn-ea"/>
        <a:cs typeface="+mn-cs"/>
      </a:defRPr>
    </a:lvl7pPr>
    <a:lvl8pPr marL="3200400" algn="l" defTabSz="914400" rtl="0" eaLnBrk="1" latinLnBrk="0" hangingPunct="1">
      <a:defRPr sz="2400" kern="1200">
        <a:solidFill>
          <a:schemeClr val="tx1"/>
        </a:solidFill>
        <a:latin typeface="Garamond" panose="02020404030301010803" pitchFamily="18" charset="0"/>
        <a:ea typeface="+mn-ea"/>
        <a:cs typeface="+mn-cs"/>
      </a:defRPr>
    </a:lvl8pPr>
    <a:lvl9pPr marL="3657600" algn="l" defTabSz="914400" rtl="0" eaLnBrk="1" latinLnBrk="0" hangingPunct="1">
      <a:defRPr sz="2400" kern="1200">
        <a:solidFill>
          <a:schemeClr val="tx1"/>
        </a:solidFill>
        <a:latin typeface="Garamond" panose="02020404030301010803"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ssio Giraldi" initials="AG"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FF0066"/>
    <a:srgbClr val="FF0000"/>
    <a:srgbClr val="003300"/>
    <a:srgbClr val="0000FF"/>
    <a:srgbClr val="00FF00"/>
    <a:srgbClr val="00CC66"/>
    <a:srgbClr val="CCECFF"/>
    <a:srgbClr val="FF3399"/>
    <a:srgbClr val="FF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310" autoAdjust="0"/>
    <p:restoredTop sz="94803" autoAdjust="0"/>
  </p:normalViewPr>
  <p:slideViewPr>
    <p:cSldViewPr>
      <p:cViewPr>
        <p:scale>
          <a:sx n="60" d="100"/>
          <a:sy n="60" d="100"/>
        </p:scale>
        <p:origin x="-1386" y="-282"/>
      </p:cViewPr>
      <p:guideLst>
        <p:guide orient="horz" pos="2160"/>
        <p:guide pos="2880"/>
      </p:guideLst>
    </p:cSldViewPr>
  </p:slideViewPr>
  <p:outlineViewPr>
    <p:cViewPr>
      <p:scale>
        <a:sx n="33" d="100"/>
        <a:sy n="33" d="100"/>
      </p:scale>
      <p:origin x="0" y="8875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628"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33" Type="http://schemas.openxmlformats.org/officeDocument/2006/relationships/slide" Target="slides/slide130.xml"/><Relationship Id="rId138" Type="http://schemas.openxmlformats.org/officeDocument/2006/relationships/slide" Target="slides/slide135.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slide" Target="slides/slide120.xml"/><Relationship Id="rId128" Type="http://schemas.openxmlformats.org/officeDocument/2006/relationships/slide" Target="slides/slide125.xml"/><Relationship Id="rId144" Type="http://schemas.openxmlformats.org/officeDocument/2006/relationships/slide" Target="slides/slide141.xml"/><Relationship Id="rId149" Type="http://schemas.openxmlformats.org/officeDocument/2006/relationships/viewProps" Target="viewProps.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113" Type="http://schemas.openxmlformats.org/officeDocument/2006/relationships/slide" Target="slides/slide110.xml"/><Relationship Id="rId118" Type="http://schemas.openxmlformats.org/officeDocument/2006/relationships/slide" Target="slides/slide115.xml"/><Relationship Id="rId134" Type="http://schemas.openxmlformats.org/officeDocument/2006/relationships/slide" Target="slides/slide131.xml"/><Relationship Id="rId139" Type="http://schemas.openxmlformats.org/officeDocument/2006/relationships/slide" Target="slides/slide136.xml"/><Relationship Id="rId80" Type="http://schemas.openxmlformats.org/officeDocument/2006/relationships/slide" Target="slides/slide77.xml"/><Relationship Id="rId85" Type="http://schemas.openxmlformats.org/officeDocument/2006/relationships/slide" Target="slides/slide82.xml"/><Relationship Id="rId150" Type="http://schemas.openxmlformats.org/officeDocument/2006/relationships/theme" Target="theme/theme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slide" Target="slides/slide100.xml"/><Relationship Id="rId108" Type="http://schemas.openxmlformats.org/officeDocument/2006/relationships/slide" Target="slides/slide105.xml"/><Relationship Id="rId116" Type="http://schemas.openxmlformats.org/officeDocument/2006/relationships/slide" Target="slides/slide113.xml"/><Relationship Id="rId124" Type="http://schemas.openxmlformats.org/officeDocument/2006/relationships/slide" Target="slides/slide121.xml"/><Relationship Id="rId129" Type="http://schemas.openxmlformats.org/officeDocument/2006/relationships/slide" Target="slides/slide126.xml"/><Relationship Id="rId137" Type="http://schemas.openxmlformats.org/officeDocument/2006/relationships/slide" Target="slides/slide13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11" Type="http://schemas.openxmlformats.org/officeDocument/2006/relationships/slide" Target="slides/slide108.xml"/><Relationship Id="rId132" Type="http://schemas.openxmlformats.org/officeDocument/2006/relationships/slide" Target="slides/slide129.xml"/><Relationship Id="rId140" Type="http://schemas.openxmlformats.org/officeDocument/2006/relationships/slide" Target="slides/slide137.xml"/><Relationship Id="rId145" Type="http://schemas.openxmlformats.org/officeDocument/2006/relationships/slide" Target="slides/slide142.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slide" Target="slides/slide111.xml"/><Relationship Id="rId119" Type="http://schemas.openxmlformats.org/officeDocument/2006/relationships/slide" Target="slides/slide116.xml"/><Relationship Id="rId127" Type="http://schemas.openxmlformats.org/officeDocument/2006/relationships/slide" Target="slides/slide12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slide" Target="slides/slide119.xml"/><Relationship Id="rId130" Type="http://schemas.openxmlformats.org/officeDocument/2006/relationships/slide" Target="slides/slide127.xml"/><Relationship Id="rId135" Type="http://schemas.openxmlformats.org/officeDocument/2006/relationships/slide" Target="slides/slide132.xml"/><Relationship Id="rId143" Type="http://schemas.openxmlformats.org/officeDocument/2006/relationships/slide" Target="slides/slide140.xml"/><Relationship Id="rId148" Type="http://schemas.openxmlformats.org/officeDocument/2006/relationships/presProps" Target="presProps.xml"/><Relationship Id="rId15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slide" Target="slides/slide117.xml"/><Relationship Id="rId125" Type="http://schemas.openxmlformats.org/officeDocument/2006/relationships/slide" Target="slides/slide122.xml"/><Relationship Id="rId141" Type="http://schemas.openxmlformats.org/officeDocument/2006/relationships/slide" Target="slides/slide138.xml"/><Relationship Id="rId146" Type="http://schemas.openxmlformats.org/officeDocument/2006/relationships/notesMaster" Target="notesMasters/notesMaster1.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 Id="rId131" Type="http://schemas.openxmlformats.org/officeDocument/2006/relationships/slide" Target="slides/slide128.xml"/><Relationship Id="rId136" Type="http://schemas.openxmlformats.org/officeDocument/2006/relationships/slide" Target="slides/slide133.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26" Type="http://schemas.openxmlformats.org/officeDocument/2006/relationships/slide" Target="slides/slide123.xml"/><Relationship Id="rId147"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slide" Target="slides/slide118.xml"/><Relationship Id="rId142" Type="http://schemas.openxmlformats.org/officeDocument/2006/relationships/slide" Target="slides/slide139.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2746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200">
                <a:solidFill>
                  <a:srgbClr val="FFFF00"/>
                </a:solidFill>
                <a:latin typeface="Comic Sans MS" pitchFamily="66" charset="0"/>
                <a:cs typeface="Arial" charset="0"/>
              </a:defRPr>
            </a:lvl1pPr>
          </a:lstStyle>
          <a:p>
            <a:pPr>
              <a:defRPr/>
            </a:pPr>
            <a:endParaRPr lang="it-IT"/>
          </a:p>
        </p:txBody>
      </p:sp>
      <p:sp>
        <p:nvSpPr>
          <p:cNvPr id="107523" name="Rectangle 3"/>
          <p:cNvSpPr>
            <a:spLocks noGrp="1" noChangeArrowheads="1"/>
          </p:cNvSpPr>
          <p:nvPr>
            <p:ph type="dt" idx="1"/>
          </p:nvPr>
        </p:nvSpPr>
        <p:spPr bwMode="auto">
          <a:xfrm>
            <a:off x="3886200" y="0"/>
            <a:ext cx="2971800" cy="2746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r">
              <a:defRPr sz="1200">
                <a:solidFill>
                  <a:srgbClr val="FFFF00"/>
                </a:solidFill>
                <a:latin typeface="Comic Sans MS" pitchFamily="66" charset="0"/>
                <a:cs typeface="Arial" charset="0"/>
              </a:defRPr>
            </a:lvl1pPr>
          </a:lstStyle>
          <a:p>
            <a:pPr>
              <a:defRPr/>
            </a:pPr>
            <a:endParaRPr lang="it-IT"/>
          </a:p>
        </p:txBody>
      </p:sp>
      <p:sp>
        <p:nvSpPr>
          <p:cNvPr id="716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07525" name="Rectangle 5"/>
          <p:cNvSpPr>
            <a:spLocks noGrp="1" noChangeArrowheads="1"/>
          </p:cNvSpPr>
          <p:nvPr>
            <p:ph type="body" sz="quarter" idx="3"/>
          </p:nvPr>
        </p:nvSpPr>
        <p:spPr bwMode="auto">
          <a:xfrm>
            <a:off x="914400" y="4343400"/>
            <a:ext cx="5029200" cy="1227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107526" name="Rectangle 6"/>
          <p:cNvSpPr>
            <a:spLocks noGrp="1" noChangeArrowheads="1"/>
          </p:cNvSpPr>
          <p:nvPr>
            <p:ph type="ftr" sz="quarter" idx="4"/>
          </p:nvPr>
        </p:nvSpPr>
        <p:spPr bwMode="auto">
          <a:xfrm>
            <a:off x="0" y="8869363"/>
            <a:ext cx="2971800" cy="2746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a:defRPr sz="1200">
                <a:solidFill>
                  <a:srgbClr val="FFFF00"/>
                </a:solidFill>
                <a:latin typeface="Comic Sans MS" pitchFamily="66" charset="0"/>
                <a:cs typeface="Arial" charset="0"/>
              </a:defRPr>
            </a:lvl1pPr>
          </a:lstStyle>
          <a:p>
            <a:pPr>
              <a:defRPr/>
            </a:pPr>
            <a:endParaRPr lang="it-IT"/>
          </a:p>
        </p:txBody>
      </p:sp>
      <p:sp>
        <p:nvSpPr>
          <p:cNvPr id="107527" name="Rectangle 7"/>
          <p:cNvSpPr>
            <a:spLocks noGrp="1" noChangeArrowheads="1"/>
          </p:cNvSpPr>
          <p:nvPr>
            <p:ph type="sldNum" sz="quarter" idx="5"/>
          </p:nvPr>
        </p:nvSpPr>
        <p:spPr bwMode="auto">
          <a:xfrm>
            <a:off x="3886200" y="8869363"/>
            <a:ext cx="2971800" cy="2746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algn="r">
              <a:defRPr sz="1200">
                <a:solidFill>
                  <a:srgbClr val="FFFF00"/>
                </a:solidFill>
                <a:latin typeface="Comic Sans MS" panose="030F0702030302020204" pitchFamily="66" charset="0"/>
                <a:cs typeface="Arial" panose="020B0604020202020204" pitchFamily="34" charset="0"/>
              </a:defRPr>
            </a:lvl1pPr>
          </a:lstStyle>
          <a:p>
            <a:fld id="{06548C60-B603-4C93-9B01-EE0D2788ECD3}" type="slidenum">
              <a:rPr lang="it-IT" altLang="it-IT"/>
              <a:pPr/>
              <a:t>‹N›</a:t>
            </a:fld>
            <a:endParaRPr lang="it-IT" altLang="it-IT"/>
          </a:p>
        </p:txBody>
      </p:sp>
    </p:spTree>
    <p:extLst>
      <p:ext uri="{BB962C8B-B14F-4D97-AF65-F5344CB8AC3E}">
        <p14:creationId xmlns:p14="http://schemas.microsoft.com/office/powerpoint/2010/main" xmlns="" val="14749319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egnaposto immagine diapositiva 1"/>
          <p:cNvSpPr>
            <a:spLocks noGrp="1" noRot="1" noChangeAspect="1" noTextEdit="1"/>
          </p:cNvSpPr>
          <p:nvPr>
            <p:ph type="sldImg"/>
          </p:nvPr>
        </p:nvSpPr>
        <p:spPr>
          <a:ln/>
        </p:spPr>
      </p:sp>
      <p:sp>
        <p:nvSpPr>
          <p:cNvPr id="72707" name="Segnaposto note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tLang="it-IT" smtClean="0"/>
          </a:p>
        </p:txBody>
      </p:sp>
      <p:sp>
        <p:nvSpPr>
          <p:cNvPr id="72708" name="Segnaposto numero diapositiva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fld id="{A23F7170-AF77-4B45-AFD1-972C7E4B8441}" type="slidenum">
              <a:rPr lang="it-IT" altLang="it-IT" sz="1200">
                <a:solidFill>
                  <a:srgbClr val="FFFF00"/>
                </a:solidFill>
                <a:latin typeface="Comic Sans MS" panose="030F0702030302020204" pitchFamily="66" charset="0"/>
              </a:rPr>
              <a:pPr eaLnBrk="1" hangingPunct="1"/>
              <a:t>1</a:t>
            </a:fld>
            <a:endParaRPr lang="it-IT" altLang="it-IT" sz="1200">
              <a:solidFill>
                <a:srgbClr val="FFFF00"/>
              </a:solidFill>
              <a:latin typeface="Comic Sans MS" panose="030F0702030302020204" pitchFamily="66" charset="0"/>
            </a:endParaRPr>
          </a:p>
        </p:txBody>
      </p:sp>
    </p:spTree>
    <p:extLst>
      <p:ext uri="{BB962C8B-B14F-4D97-AF65-F5344CB8AC3E}">
        <p14:creationId xmlns:p14="http://schemas.microsoft.com/office/powerpoint/2010/main" xmlns="" val="648289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immagine diapositiva 1"/>
          <p:cNvSpPr>
            <a:spLocks noGrp="1" noRot="1" noChangeAspect="1" noTextEdit="1"/>
          </p:cNvSpPr>
          <p:nvPr>
            <p:ph type="sldImg"/>
          </p:nvPr>
        </p:nvSpPr>
        <p:spPr/>
      </p:sp>
      <p:sp>
        <p:nvSpPr>
          <p:cNvPr id="22531" name="Segnaposto note 2"/>
          <p:cNvSpPr>
            <a:spLocks noGrp="1"/>
          </p:cNvSpPr>
          <p:nvPr>
            <p:ph type="body" idx="1"/>
          </p:nvPr>
        </p:nvSpPr>
        <p:spPr>
          <a:xfrm>
            <a:off x="914400" y="4343400"/>
            <a:ext cx="5029200" cy="461665"/>
          </a:xfrm>
          <a:noFill/>
          <a:ln/>
        </p:spPr>
        <p:txBody>
          <a:bodyPr/>
          <a:lstStyle/>
          <a:p>
            <a:r>
              <a:rPr lang="it-IT" altLang="it-IT" b="1" smtClean="0">
                <a:latin typeface="Times New Roman" pitchFamily="18" charset="0"/>
              </a:rPr>
              <a:t>DEFINIZIONE REGOLAMENTO E CRITERIO DI QUALIFICAZIONE </a:t>
            </a:r>
          </a:p>
        </p:txBody>
      </p:sp>
      <p:sp>
        <p:nvSpPr>
          <p:cNvPr id="22532" name="Segnaposto numero diapositiva 3"/>
          <p:cNvSpPr>
            <a:spLocks noGrp="1"/>
          </p:cNvSpPr>
          <p:nvPr>
            <p:ph type="sldNum" sz="quarter"/>
          </p:nvPr>
        </p:nvSpPr>
        <p:spPr>
          <a:noFill/>
        </p:spPr>
        <p:txBody>
          <a:bodyPr/>
          <a:lstStyle/>
          <a:p>
            <a:fld id="{06B5BD9B-DAEE-4846-A0E7-C212D0FCEAF5}" type="slidenum">
              <a:rPr lang="it-IT" altLang="it-IT"/>
              <a:pPr/>
              <a:t>18</a:t>
            </a:fld>
            <a:endParaRPr lang="it-IT" alt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egnaposto immagine diapositiva 1"/>
          <p:cNvSpPr>
            <a:spLocks noGrp="1" noRot="1" noChangeAspect="1" noTextEdit="1"/>
          </p:cNvSpPr>
          <p:nvPr>
            <p:ph type="sldImg"/>
          </p:nvPr>
        </p:nvSpPr>
        <p:spPr/>
      </p:sp>
      <p:sp>
        <p:nvSpPr>
          <p:cNvPr id="83971" name="Segnaposto note 2"/>
          <p:cNvSpPr>
            <a:spLocks noGrp="1"/>
          </p:cNvSpPr>
          <p:nvPr>
            <p:ph type="body" idx="1"/>
          </p:nvPr>
        </p:nvSpPr>
        <p:spPr>
          <a:xfrm>
            <a:off x="914400" y="4343400"/>
            <a:ext cx="5029200" cy="276999"/>
          </a:xfrm>
          <a:noFill/>
          <a:ln/>
        </p:spPr>
        <p:txBody>
          <a:bodyPr/>
          <a:lstStyle/>
          <a:p>
            <a:endParaRPr lang="it-IT" altLang="it-IT" dirty="0" smtClean="0">
              <a:latin typeface="Times New Roman" pitchFamily="18" charset="0"/>
            </a:endParaRPr>
          </a:p>
        </p:txBody>
      </p:sp>
      <p:sp>
        <p:nvSpPr>
          <p:cNvPr id="83972" name="Segnaposto numero diapositiva 3"/>
          <p:cNvSpPr>
            <a:spLocks noGrp="1"/>
          </p:cNvSpPr>
          <p:nvPr>
            <p:ph type="sldNum" sz="quarter"/>
          </p:nvPr>
        </p:nvSpPr>
        <p:spPr>
          <a:noFill/>
        </p:spPr>
        <p:txBody>
          <a:bodyPr/>
          <a:lstStyle/>
          <a:p>
            <a:fld id="{18C57A41-00D6-4847-9554-0FD8B5C99B59}" type="slidenum">
              <a:rPr lang="sl-SI" altLang="it-IT"/>
              <a:pPr/>
              <a:t>23</a:t>
            </a:fld>
            <a:endParaRPr lang="sl-SI" alt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lienbildplatzhalter 1"/>
          <p:cNvSpPr>
            <a:spLocks noGrp="1" noRot="1" noChangeAspect="1" noTextEdit="1"/>
          </p:cNvSpPr>
          <p:nvPr>
            <p:ph type="sldImg"/>
          </p:nvPr>
        </p:nvSpPr>
        <p:spPr/>
      </p:sp>
      <p:sp>
        <p:nvSpPr>
          <p:cNvPr id="86019"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86020" name="Foliennummernplatzhalter 3"/>
          <p:cNvSpPr>
            <a:spLocks noGrp="1"/>
          </p:cNvSpPr>
          <p:nvPr>
            <p:ph type="sldNum" sz="quarter"/>
          </p:nvPr>
        </p:nvSpPr>
        <p:spPr>
          <a:noFill/>
        </p:spPr>
        <p:txBody>
          <a:bodyPr/>
          <a:lstStyle/>
          <a:p>
            <a:fld id="{543887FA-E512-498E-BB5A-939691D481F5}" type="slidenum">
              <a:rPr lang="de-AT" altLang="it-IT"/>
              <a:pPr/>
              <a:t>54</a:t>
            </a:fld>
            <a:endParaRPr lang="de-AT" alt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egnaposto immagine diapositiva 1"/>
          <p:cNvSpPr>
            <a:spLocks noGrp="1" noRot="1" noChangeAspect="1" noTextEdit="1"/>
          </p:cNvSpPr>
          <p:nvPr>
            <p:ph type="sldImg"/>
          </p:nvPr>
        </p:nvSpPr>
        <p:spPr/>
      </p:sp>
      <p:sp>
        <p:nvSpPr>
          <p:cNvPr id="34819" name="Segnaposto note 2"/>
          <p:cNvSpPr>
            <a:spLocks noGrp="1"/>
          </p:cNvSpPr>
          <p:nvPr>
            <p:ph type="body" idx="1"/>
          </p:nvPr>
        </p:nvSpPr>
        <p:spPr>
          <a:xfrm>
            <a:off x="922515" y="4000957"/>
            <a:ext cx="5073831" cy="276999"/>
          </a:xfrm>
          <a:noFill/>
          <a:ln/>
        </p:spPr>
        <p:txBody>
          <a:bodyPr/>
          <a:lstStyle/>
          <a:p>
            <a:endParaRPr lang="it-IT" altLang="it-IT" smtClean="0">
              <a:latin typeface="Times New Roman" pitchFamily="18" charset="0"/>
            </a:endParaRPr>
          </a:p>
        </p:txBody>
      </p:sp>
      <p:sp>
        <p:nvSpPr>
          <p:cNvPr id="34820" name="Segnaposto numero diapositiva 3"/>
          <p:cNvSpPr>
            <a:spLocks noGrp="1"/>
          </p:cNvSpPr>
          <p:nvPr>
            <p:ph type="sldNum" sz="quarter"/>
          </p:nvPr>
        </p:nvSpPr>
        <p:spPr>
          <a:noFill/>
        </p:spPr>
        <p:txBody>
          <a:bodyPr/>
          <a:lstStyle/>
          <a:p>
            <a:pPr hangingPunct="1"/>
            <a:fld id="{8178F070-FC92-4105-B915-6DD446006139}" type="slidenum">
              <a:rPr lang="sl-SI" altLang="it-IT" sz="1200"/>
              <a:pPr hangingPunct="1"/>
              <a:t>81</a:t>
            </a:fld>
            <a:endParaRPr lang="sl-SI" altLang="it-IT"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egnaposto immagine diapositiva 1"/>
          <p:cNvSpPr>
            <a:spLocks noGrp="1" noRot="1" noChangeAspect="1" noTextEdit="1"/>
          </p:cNvSpPr>
          <p:nvPr>
            <p:ph type="sldImg"/>
          </p:nvPr>
        </p:nvSpPr>
        <p:spPr/>
      </p:sp>
      <p:sp>
        <p:nvSpPr>
          <p:cNvPr id="32771" name="Segnaposto note 2"/>
          <p:cNvSpPr>
            <a:spLocks noGrp="1"/>
          </p:cNvSpPr>
          <p:nvPr>
            <p:ph type="body" idx="1"/>
          </p:nvPr>
        </p:nvSpPr>
        <p:spPr>
          <a:xfrm>
            <a:off x="914400" y="4343400"/>
            <a:ext cx="5029200" cy="276999"/>
          </a:xfrm>
          <a:noFill/>
          <a:ln/>
        </p:spPr>
        <p:txBody>
          <a:bodyPr/>
          <a:lstStyle/>
          <a:p>
            <a:endParaRPr lang="it-IT" altLang="it-IT" smtClean="0">
              <a:latin typeface="Times New Roman" pitchFamily="18" charset="0"/>
            </a:endParaRPr>
          </a:p>
        </p:txBody>
      </p:sp>
      <p:sp>
        <p:nvSpPr>
          <p:cNvPr id="32772" name="Segnaposto numero diapositiva 3"/>
          <p:cNvSpPr>
            <a:spLocks noGrp="1"/>
          </p:cNvSpPr>
          <p:nvPr>
            <p:ph type="sldNum" sz="quarter"/>
          </p:nvPr>
        </p:nvSpPr>
        <p:spPr>
          <a:noFill/>
        </p:spPr>
        <p:txBody>
          <a:bodyPr/>
          <a:lstStyle/>
          <a:p>
            <a:fld id="{750E1ADC-1000-4808-AF41-C017D36BCAA6}" type="slidenum">
              <a:rPr lang="sl-SI" altLang="it-IT"/>
              <a:pPr/>
              <a:t>82</a:t>
            </a:fld>
            <a:endParaRPr lang="sl-SI" alt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6"/>
          <p:cNvSpPr>
            <a:spLocks noGrp="1" noChangeArrowheads="1"/>
          </p:cNvSpPr>
          <p:nvPr>
            <p:ph type="sldNum" sz="quarter"/>
          </p:nvPr>
        </p:nvSpPr>
        <p:spPr>
          <a:noFill/>
        </p:spPr>
        <p:txBody>
          <a:bodyPr/>
          <a:lstStyle/>
          <a:p>
            <a:fld id="{3B670E44-60AF-4663-BCAD-72F50C06C344}" type="slidenum">
              <a:rPr lang="sl-SI" altLang="it-IT"/>
              <a:pPr/>
              <a:t>95</a:t>
            </a:fld>
            <a:endParaRPr lang="sl-SI" altLang="it-IT"/>
          </a:p>
        </p:txBody>
      </p:sp>
      <p:sp>
        <p:nvSpPr>
          <p:cNvPr id="55299"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55300" name="Rectangle 2"/>
          <p:cNvSpPr>
            <a:spLocks noGrp="1" noChangeArrowheads="1"/>
          </p:cNvSpPr>
          <p:nvPr>
            <p:ph type="body" idx="1"/>
          </p:nvPr>
        </p:nvSpPr>
        <p:spPr>
          <a:xfrm>
            <a:off x="685479" y="6262154"/>
            <a:ext cx="4807855" cy="276999"/>
          </a:xfrm>
          <a:noFill/>
          <a:ln/>
        </p:spPr>
        <p:txBody>
          <a:bodyPr wrap="none" anchor="ctr"/>
          <a:lstStyle/>
          <a:p>
            <a:r>
              <a:rPr lang="it-IT" altLang="it-IT" b="1" smtClean="0">
                <a:latin typeface="Times New Roman" pitchFamily="18" charset="0"/>
              </a:rPr>
              <a:t>INTRODUZIONE DEL SENSHU PER ELIMINARE LA PASSIVITA’</a:t>
            </a:r>
            <a:endParaRPr lang="sl-SI" altLang="it-IT" b="1"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3906" name="Rectangle 6"/>
          <p:cNvSpPr>
            <a:spLocks noGrp="1" noChangeArrowheads="1"/>
          </p:cNvSpPr>
          <p:nvPr>
            <p:ph type="sldNum" sz="quarter"/>
          </p:nvPr>
        </p:nvSpPr>
        <p:spPr>
          <a:noFill/>
        </p:spPr>
        <p:txBody>
          <a:bodyPr/>
          <a:lstStyle/>
          <a:p>
            <a:pPr>
              <a:buFont typeface="Times New Roman" pitchFamily="18" charset="0"/>
              <a:buNone/>
            </a:pPr>
            <a:fld id="{9A0432F9-6811-43A6-80A3-C7344FEC4665}" type="slidenum">
              <a:rPr lang="sl-SI" altLang="it-IT" smtClean="0">
                <a:latin typeface="Times New Roman" pitchFamily="18" charset="0"/>
                <a:ea typeface="Arial Unicode MS" pitchFamily="34" charset="-128"/>
                <a:cs typeface="Arial Unicode MS" pitchFamily="34" charset="-128"/>
              </a:rPr>
              <a:pPr>
                <a:buFont typeface="Times New Roman" pitchFamily="18" charset="0"/>
                <a:buNone/>
              </a:pPr>
              <a:t>97</a:t>
            </a:fld>
            <a:endParaRPr lang="sl-SI" altLang="it-IT" smtClean="0">
              <a:latin typeface="Times New Roman" pitchFamily="18" charset="0"/>
              <a:ea typeface="Arial Unicode MS" pitchFamily="34" charset="-128"/>
              <a:cs typeface="Arial Unicode MS" pitchFamily="34" charset="-128"/>
            </a:endParaRPr>
          </a:p>
        </p:txBody>
      </p:sp>
      <p:sp>
        <p:nvSpPr>
          <p:cNvPr id="123907"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123908" name="Rectangle 2"/>
          <p:cNvSpPr>
            <a:spLocks noGrp="1" noChangeArrowheads="1"/>
          </p:cNvSpPr>
          <p:nvPr>
            <p:ph type="body" idx="1"/>
          </p:nvPr>
        </p:nvSpPr>
        <p:spPr>
          <a:xfrm>
            <a:off x="685479" y="6142121"/>
            <a:ext cx="20007400" cy="517065"/>
          </a:xfrm>
          <a:noFill/>
          <a:ln/>
        </p:spPr>
        <p:txBody>
          <a:bodyPr wrap="none" anchor="ctr"/>
          <a:lstStyle/>
          <a:p>
            <a:r>
              <a:rPr lang="en-GB" altLang="it-IT" b="1" smtClean="0">
                <a:solidFill>
                  <a:srgbClr val="FFFF00"/>
                </a:solidFill>
                <a:latin typeface="Comic Sans MS" pitchFamily="66" charset="0"/>
              </a:rPr>
              <a:t>Gli Atleti  che si lanciano </a:t>
            </a:r>
            <a:r>
              <a:rPr lang="en-GB" altLang="it-IT" b="1" smtClean="0">
                <a:latin typeface="Comic Sans MS" pitchFamily="66" charset="0"/>
              </a:rPr>
              <a:t>in attacchi  aperti/si  </a:t>
            </a:r>
            <a:r>
              <a:rPr lang="en-GB" altLang="it-IT" b="1" smtClean="0">
                <a:solidFill>
                  <a:srgbClr val="FFFF00"/>
                </a:solidFill>
                <a:latin typeface="Comic Sans MS" pitchFamily="66" charset="0"/>
              </a:rPr>
              <a:t>voltano</a:t>
            </a:r>
            <a:r>
              <a:rPr lang="en-GB" altLang="it-IT" b="1" smtClean="0">
                <a:solidFill>
                  <a:srgbClr val="FF0000"/>
                </a:solidFill>
                <a:latin typeface="Comic Sans MS" pitchFamily="66" charset="0"/>
              </a:rPr>
              <a:t> </a:t>
            </a:r>
            <a:r>
              <a:rPr lang="en-GB" altLang="it-IT" b="1" smtClean="0">
                <a:latin typeface="Comic Sans MS" pitchFamily="66" charset="0"/>
              </a:rPr>
              <a:t>immediatamente /</a:t>
            </a:r>
            <a:r>
              <a:rPr lang="it-IT" altLang="it-IT" b="1" smtClean="0">
                <a:solidFill>
                  <a:srgbClr val="FFFF00"/>
                </a:solidFill>
                <a:latin typeface="Comic Sans MS" pitchFamily="66" charset="0"/>
              </a:rPr>
              <a:t>abbassano  la guardia  e </a:t>
            </a:r>
            <a:r>
              <a:rPr lang="it-IT" altLang="it-IT" b="1" smtClean="0">
                <a:latin typeface="Comic Sans MS" pitchFamily="66" charset="0"/>
              </a:rPr>
              <a:t>non sono  in </a:t>
            </a:r>
            <a:r>
              <a:rPr lang="it-IT" altLang="it-IT" b="1" smtClean="0">
                <a:solidFill>
                  <a:srgbClr val="FFFF00"/>
                </a:solidFill>
                <a:latin typeface="Comic Sans MS" pitchFamily="66" charset="0"/>
              </a:rPr>
              <a:t>grado o rifiutano  ripetutamente</a:t>
            </a:r>
            <a:r>
              <a:rPr lang="it-IT" altLang="it-IT" b="1" smtClean="0">
                <a:solidFill>
                  <a:srgbClr val="FF0000"/>
                </a:solidFill>
                <a:latin typeface="Comic Sans MS" pitchFamily="66" charset="0"/>
              </a:rPr>
              <a:t> </a:t>
            </a:r>
            <a:r>
              <a:rPr lang="it-IT" altLang="it-IT" b="1" smtClean="0">
                <a:solidFill>
                  <a:srgbClr val="FFFF00"/>
                </a:solidFill>
                <a:latin typeface="Comic Sans MS" pitchFamily="66" charset="0"/>
              </a:rPr>
              <a:t>di contrastare gli attacchi </a:t>
            </a:r>
            <a:r>
              <a:rPr lang="it-IT" altLang="it-IT" b="1" smtClean="0">
                <a:latin typeface="Comic Sans MS" pitchFamily="66" charset="0"/>
              </a:rPr>
              <a:t>dell'Avversario e subiscono un contatto evidente o ferita saranno penalizzati con MUBOBI.</a:t>
            </a:r>
            <a:endParaRPr lang="it-IT" altLang="it-IT" b="1" smtClean="0">
              <a:solidFill>
                <a:srgbClr val="FF0000"/>
              </a:solidFill>
              <a:latin typeface="Comic Sans MS" pitchFamily="66" charset="0"/>
            </a:endParaRPr>
          </a:p>
          <a:p>
            <a:endParaRPr lang="sl-SI" altLang="it-IT"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6"/>
          <p:cNvSpPr>
            <a:spLocks noGrp="1" noChangeArrowheads="1"/>
          </p:cNvSpPr>
          <p:nvPr>
            <p:ph type="sldNum" sz="quarter"/>
          </p:nvPr>
        </p:nvSpPr>
        <p:spPr>
          <a:noFill/>
        </p:spPr>
        <p:txBody>
          <a:bodyPr/>
          <a:lstStyle/>
          <a:p>
            <a:fld id="{CB73A52F-1A7B-4EBD-9D13-F5B72C0D1F2D}" type="slidenum">
              <a:rPr lang="sl-SI" altLang="it-IT"/>
              <a:pPr/>
              <a:t>98</a:t>
            </a:fld>
            <a:endParaRPr lang="sl-SI" altLang="it-IT"/>
          </a:p>
        </p:txBody>
      </p:sp>
      <p:sp>
        <p:nvSpPr>
          <p:cNvPr id="59395"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59396" name="Rectangle 2"/>
          <p:cNvSpPr>
            <a:spLocks noGrp="1" noChangeArrowheads="1"/>
          </p:cNvSpPr>
          <p:nvPr>
            <p:ph type="body" idx="1"/>
          </p:nvPr>
        </p:nvSpPr>
        <p:spPr>
          <a:xfrm>
            <a:off x="685479" y="6262154"/>
            <a:ext cx="8835239" cy="276999"/>
          </a:xfrm>
          <a:noFill/>
          <a:ln/>
        </p:spPr>
        <p:txBody>
          <a:bodyPr wrap="none" anchor="ctr"/>
          <a:lstStyle/>
          <a:p>
            <a:r>
              <a:rPr lang="it-IT" altLang="it-IT" smtClean="0">
                <a:latin typeface="Times New Roman" pitchFamily="18" charset="0"/>
              </a:rPr>
              <a:t>ORDINE CATEGORICO DI SANZIONARE/ PORTARSI NEGLI ANGOLI O LUNGO LE FASCE-DIVENTA UN RISCHIO ALTISSIMO</a:t>
            </a:r>
            <a:endParaRPr lang="sl-SI" altLang="it-IT"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6"/>
          <p:cNvSpPr>
            <a:spLocks noGrp="1" noChangeArrowheads="1"/>
          </p:cNvSpPr>
          <p:nvPr>
            <p:ph type="sldNum" sz="quarter"/>
          </p:nvPr>
        </p:nvSpPr>
        <p:spPr>
          <a:noFill/>
        </p:spPr>
        <p:txBody>
          <a:bodyPr/>
          <a:lstStyle/>
          <a:p>
            <a:fld id="{77090D41-4FB1-4CD6-B6C1-CEF5D859D261}" type="slidenum">
              <a:rPr lang="sl-SI" altLang="it-IT"/>
              <a:pPr/>
              <a:t>99</a:t>
            </a:fld>
            <a:endParaRPr lang="sl-SI" altLang="it-IT"/>
          </a:p>
        </p:txBody>
      </p:sp>
      <p:sp>
        <p:nvSpPr>
          <p:cNvPr id="63491"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63492" name="Rectangle 2"/>
          <p:cNvSpPr>
            <a:spLocks noGrp="1" noChangeArrowheads="1"/>
          </p:cNvSpPr>
          <p:nvPr>
            <p:ph type="body" idx="1"/>
          </p:nvPr>
        </p:nvSpPr>
        <p:spPr>
          <a:xfrm>
            <a:off x="685479" y="6108266"/>
            <a:ext cx="184731" cy="584775"/>
          </a:xfrm>
          <a:noFill/>
          <a:ln/>
        </p:spPr>
        <p:txBody>
          <a:bodyPr wrap="none" anchor="ctr"/>
          <a:lstStyle/>
          <a:p>
            <a:endParaRPr lang="sl-SI" altLang="it-IT" sz="3200" b="1"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6"/>
          <p:cNvSpPr>
            <a:spLocks noGrp="1" noChangeArrowheads="1"/>
          </p:cNvSpPr>
          <p:nvPr>
            <p:ph type="sldNum" sz="quarter"/>
          </p:nvPr>
        </p:nvSpPr>
        <p:spPr>
          <a:noFill/>
        </p:spPr>
        <p:txBody>
          <a:bodyPr/>
          <a:lstStyle/>
          <a:p>
            <a:fld id="{77090D41-4FB1-4CD6-B6C1-CEF5D859D261}" type="slidenum">
              <a:rPr lang="sl-SI" altLang="it-IT"/>
              <a:pPr/>
              <a:t>100</a:t>
            </a:fld>
            <a:endParaRPr lang="sl-SI" altLang="it-IT"/>
          </a:p>
        </p:txBody>
      </p:sp>
      <p:sp>
        <p:nvSpPr>
          <p:cNvPr id="63491"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63492" name="Rectangle 2"/>
          <p:cNvSpPr>
            <a:spLocks noGrp="1" noChangeArrowheads="1"/>
          </p:cNvSpPr>
          <p:nvPr>
            <p:ph type="body" idx="1"/>
          </p:nvPr>
        </p:nvSpPr>
        <p:spPr>
          <a:xfrm>
            <a:off x="685479" y="6108266"/>
            <a:ext cx="184731" cy="584775"/>
          </a:xfrm>
          <a:noFill/>
          <a:ln/>
        </p:spPr>
        <p:txBody>
          <a:bodyPr wrap="none" anchor="ctr"/>
          <a:lstStyle/>
          <a:p>
            <a:endParaRPr lang="sl-SI" altLang="it-IT" sz="3200" b="1"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immagine diapositiva 1"/>
          <p:cNvSpPr>
            <a:spLocks noGrp="1" noRot="1" noChangeAspect="1" noTextEdit="1"/>
          </p:cNvSpPr>
          <p:nvPr>
            <p:ph type="sldImg"/>
          </p:nvPr>
        </p:nvSpPr>
        <p:spPr/>
      </p:sp>
      <p:sp>
        <p:nvSpPr>
          <p:cNvPr id="22531" name="Segnaposto note 2"/>
          <p:cNvSpPr>
            <a:spLocks noGrp="1"/>
          </p:cNvSpPr>
          <p:nvPr>
            <p:ph type="body" idx="1"/>
          </p:nvPr>
        </p:nvSpPr>
        <p:spPr>
          <a:xfrm>
            <a:off x="914400" y="4343400"/>
            <a:ext cx="5029200" cy="461665"/>
          </a:xfrm>
          <a:noFill/>
          <a:ln/>
        </p:spPr>
        <p:txBody>
          <a:bodyPr/>
          <a:lstStyle/>
          <a:p>
            <a:r>
              <a:rPr lang="it-IT" altLang="it-IT" b="1" smtClean="0">
                <a:latin typeface="Times New Roman" pitchFamily="18" charset="0"/>
              </a:rPr>
              <a:t>DEFINIZIONE REGOLAMENTO E CRITERIO DI QUALIFICAZIONE </a:t>
            </a:r>
          </a:p>
        </p:txBody>
      </p:sp>
      <p:sp>
        <p:nvSpPr>
          <p:cNvPr id="22532" name="Segnaposto numero diapositiva 3"/>
          <p:cNvSpPr>
            <a:spLocks noGrp="1"/>
          </p:cNvSpPr>
          <p:nvPr>
            <p:ph type="sldNum" sz="quarter"/>
          </p:nvPr>
        </p:nvSpPr>
        <p:spPr>
          <a:noFill/>
        </p:spPr>
        <p:txBody>
          <a:bodyPr/>
          <a:lstStyle/>
          <a:p>
            <a:fld id="{06B5BD9B-DAEE-4846-A0E7-C212D0FCEAF5}" type="slidenum">
              <a:rPr lang="it-IT" altLang="it-IT"/>
              <a:pPr/>
              <a:t>2</a:t>
            </a:fld>
            <a:endParaRPr lang="it-IT" alt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6"/>
          <p:cNvSpPr>
            <a:spLocks noGrp="1" noChangeArrowheads="1"/>
          </p:cNvSpPr>
          <p:nvPr>
            <p:ph type="sldNum" sz="quarter"/>
          </p:nvPr>
        </p:nvSpPr>
        <p:spPr>
          <a:noFill/>
        </p:spPr>
        <p:txBody>
          <a:bodyPr/>
          <a:lstStyle/>
          <a:p>
            <a:fld id="{77090D41-4FB1-4CD6-B6C1-CEF5D859D261}" type="slidenum">
              <a:rPr lang="sl-SI" altLang="it-IT"/>
              <a:pPr/>
              <a:t>101</a:t>
            </a:fld>
            <a:endParaRPr lang="sl-SI" altLang="it-IT"/>
          </a:p>
        </p:txBody>
      </p:sp>
      <p:sp>
        <p:nvSpPr>
          <p:cNvPr id="63491"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63492" name="Rectangle 2"/>
          <p:cNvSpPr>
            <a:spLocks noGrp="1" noChangeArrowheads="1"/>
          </p:cNvSpPr>
          <p:nvPr>
            <p:ph type="body" idx="1"/>
          </p:nvPr>
        </p:nvSpPr>
        <p:spPr>
          <a:xfrm>
            <a:off x="685479" y="6108266"/>
            <a:ext cx="184731" cy="584775"/>
          </a:xfrm>
          <a:noFill/>
          <a:ln/>
        </p:spPr>
        <p:txBody>
          <a:bodyPr wrap="none" anchor="ctr"/>
          <a:lstStyle/>
          <a:p>
            <a:endParaRPr lang="sl-SI" altLang="it-IT" sz="3200" b="1"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lienbildplatzhalter 1"/>
          <p:cNvSpPr>
            <a:spLocks noGrp="1" noRot="1" noChangeAspect="1" noTextEdit="1"/>
          </p:cNvSpPr>
          <p:nvPr>
            <p:ph type="sldImg"/>
          </p:nvPr>
        </p:nvSpPr>
        <p:spPr/>
      </p:sp>
      <p:sp>
        <p:nvSpPr>
          <p:cNvPr id="65539" name="Notizenplatzhalter 2"/>
          <p:cNvSpPr>
            <a:spLocks noGrp="1"/>
          </p:cNvSpPr>
          <p:nvPr>
            <p:ph type="body" idx="1"/>
          </p:nvPr>
        </p:nvSpPr>
        <p:spPr>
          <a:xfrm>
            <a:off x="914400" y="4343400"/>
            <a:ext cx="5029200" cy="400110"/>
          </a:xfrm>
          <a:noFill/>
          <a:ln/>
        </p:spPr>
        <p:txBody>
          <a:bodyPr/>
          <a:lstStyle/>
          <a:p>
            <a:r>
              <a:rPr lang="de-AT" altLang="it-IT" sz="1000" b="1" smtClean="0">
                <a:latin typeface="Times New Roman" pitchFamily="18" charset="0"/>
              </a:rPr>
              <a:t>PER QUESTO MOTIVO  IL TEMPO E‘ STATO AUMENTATO A 15 I SECONDI  CON RELATIVE CONSEGUENZE</a:t>
            </a:r>
          </a:p>
        </p:txBody>
      </p:sp>
      <p:sp>
        <p:nvSpPr>
          <p:cNvPr id="65540" name="Foliennummernplatzhalter 3"/>
          <p:cNvSpPr>
            <a:spLocks noGrp="1"/>
          </p:cNvSpPr>
          <p:nvPr>
            <p:ph type="sldNum" sz="quarter"/>
          </p:nvPr>
        </p:nvSpPr>
        <p:spPr>
          <a:noFill/>
        </p:spPr>
        <p:txBody>
          <a:bodyPr/>
          <a:lstStyle/>
          <a:p>
            <a:fld id="{48968502-7918-4F7F-AE3C-B5BBC04B32AC}" type="slidenum">
              <a:rPr lang="de-AT" altLang="it-IT"/>
              <a:pPr/>
              <a:t>102</a:t>
            </a:fld>
            <a:endParaRPr lang="de-AT" alt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6"/>
          <p:cNvSpPr>
            <a:spLocks noGrp="1" noChangeArrowheads="1"/>
          </p:cNvSpPr>
          <p:nvPr>
            <p:ph type="sldNum" sz="quarter"/>
          </p:nvPr>
        </p:nvSpPr>
        <p:spPr>
          <a:noFill/>
        </p:spPr>
        <p:txBody>
          <a:bodyPr/>
          <a:lstStyle/>
          <a:p>
            <a:fld id="{B9E668F8-21DA-48C7-AC34-CA70A1EED08C}" type="slidenum">
              <a:rPr lang="sl-SI" altLang="it-IT"/>
              <a:pPr/>
              <a:t>103</a:t>
            </a:fld>
            <a:endParaRPr lang="sl-SI" altLang="it-IT"/>
          </a:p>
        </p:txBody>
      </p:sp>
      <p:sp>
        <p:nvSpPr>
          <p:cNvPr id="61443"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61444" name="Rectangle 2"/>
          <p:cNvSpPr>
            <a:spLocks noGrp="1" noChangeArrowheads="1"/>
          </p:cNvSpPr>
          <p:nvPr>
            <p:ph type="body" idx="1"/>
          </p:nvPr>
        </p:nvSpPr>
        <p:spPr>
          <a:xfrm>
            <a:off x="685479" y="6262154"/>
            <a:ext cx="4259179" cy="276999"/>
          </a:xfrm>
          <a:noFill/>
          <a:ln/>
        </p:spPr>
        <p:txBody>
          <a:bodyPr wrap="none" anchor="ctr"/>
          <a:lstStyle/>
          <a:p>
            <a:r>
              <a:rPr lang="it-IT" altLang="it-IT" smtClean="0">
                <a:latin typeface="Times New Roman" pitchFamily="18" charset="0"/>
              </a:rPr>
              <a:t>LA DIFESA DIVENTA A QUESTO PUNTO FONDAMENTALE</a:t>
            </a:r>
            <a:endParaRPr lang="sl-SI" altLang="it-IT" smtClean="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6"/>
          <p:cNvSpPr>
            <a:spLocks noGrp="1" noChangeArrowheads="1"/>
          </p:cNvSpPr>
          <p:nvPr>
            <p:ph type="sldNum" sz="quarter"/>
          </p:nvPr>
        </p:nvSpPr>
        <p:spPr>
          <a:noFill/>
        </p:spPr>
        <p:txBody>
          <a:bodyPr/>
          <a:lstStyle/>
          <a:p>
            <a:fld id="{B9E668F8-21DA-48C7-AC34-CA70A1EED08C}" type="slidenum">
              <a:rPr lang="sl-SI" altLang="it-IT"/>
              <a:pPr/>
              <a:t>104</a:t>
            </a:fld>
            <a:endParaRPr lang="sl-SI" altLang="it-IT"/>
          </a:p>
        </p:txBody>
      </p:sp>
      <p:sp>
        <p:nvSpPr>
          <p:cNvPr id="61443"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61444" name="Rectangle 2"/>
          <p:cNvSpPr>
            <a:spLocks noGrp="1" noChangeArrowheads="1"/>
          </p:cNvSpPr>
          <p:nvPr>
            <p:ph type="body" idx="1"/>
          </p:nvPr>
        </p:nvSpPr>
        <p:spPr>
          <a:xfrm>
            <a:off x="685479" y="6262154"/>
            <a:ext cx="4259179" cy="276999"/>
          </a:xfrm>
          <a:noFill/>
          <a:ln/>
        </p:spPr>
        <p:txBody>
          <a:bodyPr wrap="none" anchor="ctr"/>
          <a:lstStyle/>
          <a:p>
            <a:r>
              <a:rPr lang="it-IT" altLang="it-IT" smtClean="0">
                <a:latin typeface="Times New Roman" pitchFamily="18" charset="0"/>
              </a:rPr>
              <a:t>LA DIFESA DIVENTA A QUESTO PUNTO FONDAMENTALE</a:t>
            </a:r>
            <a:endParaRPr lang="sl-SI" altLang="it-IT"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lienbildplatzhalter 1"/>
          <p:cNvSpPr>
            <a:spLocks noGrp="1" noRot="1" noChangeAspect="1" noTextEdit="1"/>
          </p:cNvSpPr>
          <p:nvPr>
            <p:ph type="sldImg"/>
          </p:nvPr>
        </p:nvSpPr>
        <p:spPr/>
      </p:sp>
      <p:sp>
        <p:nvSpPr>
          <p:cNvPr id="70659"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70660" name="Foliennummernplatzhalter 3"/>
          <p:cNvSpPr>
            <a:spLocks noGrp="1"/>
          </p:cNvSpPr>
          <p:nvPr>
            <p:ph type="sldNum" sz="quarter"/>
          </p:nvPr>
        </p:nvSpPr>
        <p:spPr>
          <a:noFill/>
        </p:spPr>
        <p:txBody>
          <a:bodyPr/>
          <a:lstStyle/>
          <a:p>
            <a:fld id="{57FA129A-DDC1-480C-B478-409C56B2EF58}" type="slidenum">
              <a:rPr lang="de-AT" altLang="it-IT"/>
              <a:pPr/>
              <a:t>112</a:t>
            </a:fld>
            <a:endParaRPr lang="de-AT" altLang="it-IT"/>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lienbildplatzhalter 1"/>
          <p:cNvSpPr>
            <a:spLocks noGrp="1" noRot="1" noChangeAspect="1" noTextEdit="1"/>
          </p:cNvSpPr>
          <p:nvPr>
            <p:ph type="sldImg"/>
          </p:nvPr>
        </p:nvSpPr>
        <p:spPr/>
      </p:sp>
      <p:sp>
        <p:nvSpPr>
          <p:cNvPr id="70659"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70660" name="Foliennummernplatzhalter 3"/>
          <p:cNvSpPr>
            <a:spLocks noGrp="1"/>
          </p:cNvSpPr>
          <p:nvPr>
            <p:ph type="sldNum" sz="quarter"/>
          </p:nvPr>
        </p:nvSpPr>
        <p:spPr>
          <a:noFill/>
        </p:spPr>
        <p:txBody>
          <a:bodyPr/>
          <a:lstStyle/>
          <a:p>
            <a:fld id="{57FA129A-DDC1-480C-B478-409C56B2EF58}" type="slidenum">
              <a:rPr lang="de-AT" altLang="it-IT"/>
              <a:pPr/>
              <a:t>113</a:t>
            </a:fld>
            <a:endParaRPr lang="de-AT" altLang="it-IT"/>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lienbildplatzhalter 1"/>
          <p:cNvSpPr>
            <a:spLocks noGrp="1" noRot="1" noChangeAspect="1" noTextEdit="1"/>
          </p:cNvSpPr>
          <p:nvPr>
            <p:ph type="sldImg"/>
          </p:nvPr>
        </p:nvSpPr>
        <p:spPr/>
      </p:sp>
      <p:sp>
        <p:nvSpPr>
          <p:cNvPr id="74755"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74756" name="Foliennummernplatzhalter 3"/>
          <p:cNvSpPr>
            <a:spLocks noGrp="1"/>
          </p:cNvSpPr>
          <p:nvPr>
            <p:ph type="sldNum" sz="quarter"/>
          </p:nvPr>
        </p:nvSpPr>
        <p:spPr>
          <a:noFill/>
        </p:spPr>
        <p:txBody>
          <a:bodyPr/>
          <a:lstStyle/>
          <a:p>
            <a:fld id="{209511CC-8C61-4214-BEB8-DB6E63A529C6}" type="slidenum">
              <a:rPr lang="de-AT" altLang="it-IT"/>
              <a:pPr/>
              <a:t>114</a:t>
            </a:fld>
            <a:endParaRPr lang="de-AT" altLang="it-IT"/>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lienbildplatzhalter 1"/>
          <p:cNvSpPr>
            <a:spLocks noGrp="1" noRot="1" noChangeAspect="1" noTextEdit="1"/>
          </p:cNvSpPr>
          <p:nvPr>
            <p:ph type="sldImg"/>
          </p:nvPr>
        </p:nvSpPr>
        <p:spPr/>
      </p:sp>
      <p:sp>
        <p:nvSpPr>
          <p:cNvPr id="72707"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72708" name="Foliennummernplatzhalter 3"/>
          <p:cNvSpPr>
            <a:spLocks noGrp="1"/>
          </p:cNvSpPr>
          <p:nvPr>
            <p:ph type="sldNum" sz="quarter"/>
          </p:nvPr>
        </p:nvSpPr>
        <p:spPr>
          <a:noFill/>
        </p:spPr>
        <p:txBody>
          <a:bodyPr/>
          <a:lstStyle/>
          <a:p>
            <a:fld id="{E80372F1-AFD1-457F-9DB7-ACEFD13DF460}" type="slidenum">
              <a:rPr lang="de-AT" altLang="it-IT"/>
              <a:pPr/>
              <a:t>115</a:t>
            </a:fld>
            <a:endParaRPr lang="de-AT" altLang="it-IT"/>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Folienbildplatzhalter 1"/>
          <p:cNvSpPr>
            <a:spLocks noGrp="1" noRot="1" noChangeAspect="1" noTextEdit="1"/>
          </p:cNvSpPr>
          <p:nvPr>
            <p:ph type="sldImg"/>
          </p:nvPr>
        </p:nvSpPr>
        <p:spPr/>
      </p:sp>
      <p:sp>
        <p:nvSpPr>
          <p:cNvPr id="76803"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76804" name="Foliennummernplatzhalter 3"/>
          <p:cNvSpPr>
            <a:spLocks noGrp="1"/>
          </p:cNvSpPr>
          <p:nvPr>
            <p:ph type="sldNum" sz="quarter"/>
          </p:nvPr>
        </p:nvSpPr>
        <p:spPr>
          <a:noFill/>
        </p:spPr>
        <p:txBody>
          <a:bodyPr/>
          <a:lstStyle/>
          <a:p>
            <a:fld id="{FEF3DADF-0328-42ED-B5B6-CF9F3ABFA126}" type="slidenum">
              <a:rPr lang="de-AT" altLang="it-IT"/>
              <a:pPr/>
              <a:t>116</a:t>
            </a:fld>
            <a:endParaRPr lang="de-AT" altLang="it-IT"/>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lienbildplatzhalter 1"/>
          <p:cNvSpPr>
            <a:spLocks noGrp="1" noRot="1" noChangeAspect="1" noTextEdit="1"/>
          </p:cNvSpPr>
          <p:nvPr>
            <p:ph type="sldImg"/>
          </p:nvPr>
        </p:nvSpPr>
        <p:spPr/>
      </p:sp>
      <p:sp>
        <p:nvSpPr>
          <p:cNvPr id="78851"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78852" name="Foliennummernplatzhalter 3"/>
          <p:cNvSpPr>
            <a:spLocks noGrp="1"/>
          </p:cNvSpPr>
          <p:nvPr>
            <p:ph type="sldNum" sz="quarter"/>
          </p:nvPr>
        </p:nvSpPr>
        <p:spPr>
          <a:noFill/>
        </p:spPr>
        <p:txBody>
          <a:bodyPr/>
          <a:lstStyle/>
          <a:p>
            <a:fld id="{F2CF85CA-90D5-487D-885D-923D1F389419}" type="slidenum">
              <a:rPr lang="de-AT" altLang="it-IT"/>
              <a:pPr/>
              <a:t>117</a:t>
            </a:fld>
            <a:endParaRPr lang="de-A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immagine diapositiva 1"/>
          <p:cNvSpPr>
            <a:spLocks noGrp="1" noRot="1" noChangeAspect="1" noTextEdit="1"/>
          </p:cNvSpPr>
          <p:nvPr>
            <p:ph type="sldImg"/>
          </p:nvPr>
        </p:nvSpPr>
        <p:spPr/>
      </p:sp>
      <p:sp>
        <p:nvSpPr>
          <p:cNvPr id="22531" name="Segnaposto note 2"/>
          <p:cNvSpPr>
            <a:spLocks noGrp="1"/>
          </p:cNvSpPr>
          <p:nvPr>
            <p:ph type="body" idx="1"/>
          </p:nvPr>
        </p:nvSpPr>
        <p:spPr>
          <a:xfrm>
            <a:off x="914400" y="4343400"/>
            <a:ext cx="5029200" cy="461665"/>
          </a:xfrm>
          <a:noFill/>
          <a:ln/>
        </p:spPr>
        <p:txBody>
          <a:bodyPr/>
          <a:lstStyle/>
          <a:p>
            <a:r>
              <a:rPr lang="it-IT" altLang="it-IT" b="1" smtClean="0">
                <a:latin typeface="Times New Roman" pitchFamily="18" charset="0"/>
              </a:rPr>
              <a:t>DEFINIZIONE REGOLAMENTO E CRITERIO DI QUALIFICAZIONE </a:t>
            </a:r>
          </a:p>
        </p:txBody>
      </p:sp>
      <p:sp>
        <p:nvSpPr>
          <p:cNvPr id="22532" name="Segnaposto numero diapositiva 3"/>
          <p:cNvSpPr>
            <a:spLocks noGrp="1"/>
          </p:cNvSpPr>
          <p:nvPr>
            <p:ph type="sldNum" sz="quarter"/>
          </p:nvPr>
        </p:nvSpPr>
        <p:spPr>
          <a:noFill/>
        </p:spPr>
        <p:txBody>
          <a:bodyPr/>
          <a:lstStyle/>
          <a:p>
            <a:fld id="{06B5BD9B-DAEE-4846-A0E7-C212D0FCEAF5}" type="slidenum">
              <a:rPr lang="it-IT" altLang="it-IT"/>
              <a:pPr/>
              <a:t>3</a:t>
            </a:fld>
            <a:endParaRPr lang="it-IT" altLang="it-IT"/>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egnaposto immagine diapositiva 1"/>
          <p:cNvSpPr>
            <a:spLocks noGrp="1" noRot="1" noChangeAspect="1" noTextEdit="1"/>
          </p:cNvSpPr>
          <p:nvPr>
            <p:ph type="sldImg"/>
          </p:nvPr>
        </p:nvSpPr>
        <p:spPr/>
      </p:sp>
      <p:sp>
        <p:nvSpPr>
          <p:cNvPr id="67587" name="Segnaposto note 2"/>
          <p:cNvSpPr>
            <a:spLocks noGrp="1"/>
          </p:cNvSpPr>
          <p:nvPr>
            <p:ph type="body" idx="1"/>
          </p:nvPr>
        </p:nvSpPr>
        <p:spPr>
          <a:xfrm>
            <a:off x="914400" y="4343400"/>
            <a:ext cx="5029200" cy="461665"/>
          </a:xfrm>
          <a:noFill/>
          <a:ln/>
        </p:spPr>
        <p:txBody>
          <a:bodyPr/>
          <a:lstStyle/>
          <a:p>
            <a:r>
              <a:rPr lang="it-IT" altLang="it-IT" b="1" smtClean="0">
                <a:latin typeface="Times New Roman" pitchFamily="18" charset="0"/>
              </a:rPr>
              <a:t>CHIARAMENTE IL COMPORTAMENTO ELUSIVO DIVENTA UN FATTORE NEGATIVO IN CASO DI HANTEI</a:t>
            </a:r>
          </a:p>
        </p:txBody>
      </p:sp>
      <p:sp>
        <p:nvSpPr>
          <p:cNvPr id="67588" name="Segnaposto numero diapositiva 3"/>
          <p:cNvSpPr>
            <a:spLocks noGrp="1"/>
          </p:cNvSpPr>
          <p:nvPr>
            <p:ph type="sldNum" sz="quarter"/>
          </p:nvPr>
        </p:nvSpPr>
        <p:spPr>
          <a:noFill/>
        </p:spPr>
        <p:txBody>
          <a:bodyPr/>
          <a:lstStyle/>
          <a:p>
            <a:fld id="{C46D327A-6523-4BBB-B381-9804EE5CE7AF}" type="slidenum">
              <a:rPr lang="sl-SI" altLang="it-IT"/>
              <a:pPr/>
              <a:t>118</a:t>
            </a:fld>
            <a:endParaRPr lang="sl-SI" altLang="it-IT"/>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p:cNvSpPr>
            <a:spLocks noGrp="1" noRot="1" noChangeAspect="1" noTextEdit="1"/>
          </p:cNvSpPr>
          <p:nvPr>
            <p:ph type="sldImg"/>
          </p:nvPr>
        </p:nvSpPr>
        <p:spPr/>
      </p:sp>
      <p:sp>
        <p:nvSpPr>
          <p:cNvPr id="45059"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45060" name="Foliennummernplatzhalter 3"/>
          <p:cNvSpPr>
            <a:spLocks noGrp="1"/>
          </p:cNvSpPr>
          <p:nvPr>
            <p:ph type="sldNum" sz="quarter"/>
          </p:nvPr>
        </p:nvSpPr>
        <p:spPr>
          <a:noFill/>
        </p:spPr>
        <p:txBody>
          <a:bodyPr/>
          <a:lstStyle/>
          <a:p>
            <a:fld id="{1F609287-509B-45FE-B1C8-F5FE140F05CE}" type="slidenum">
              <a:rPr lang="de-AT" altLang="it-IT"/>
              <a:pPr/>
              <a:t>137</a:t>
            </a:fld>
            <a:endParaRPr lang="de-AT" altLang="it-IT"/>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lienbildplatzhalter 1"/>
          <p:cNvSpPr>
            <a:spLocks noGrp="1" noRot="1" noChangeAspect="1" noTextEdit="1"/>
          </p:cNvSpPr>
          <p:nvPr>
            <p:ph type="sldImg"/>
          </p:nvPr>
        </p:nvSpPr>
        <p:spPr/>
      </p:sp>
      <p:sp>
        <p:nvSpPr>
          <p:cNvPr id="47107"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47108" name="Foliennummernplatzhalter 3"/>
          <p:cNvSpPr>
            <a:spLocks noGrp="1"/>
          </p:cNvSpPr>
          <p:nvPr>
            <p:ph type="sldNum" sz="quarter"/>
          </p:nvPr>
        </p:nvSpPr>
        <p:spPr>
          <a:noFill/>
        </p:spPr>
        <p:txBody>
          <a:bodyPr/>
          <a:lstStyle/>
          <a:p>
            <a:fld id="{F544F64A-6503-4015-84EC-EC8FD68BF43B}" type="slidenum">
              <a:rPr lang="de-AT" altLang="it-IT"/>
              <a:pPr/>
              <a:t>138</a:t>
            </a:fld>
            <a:endParaRPr lang="de-AT" altLang="it-IT"/>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olienbildplatzhalter 1"/>
          <p:cNvSpPr>
            <a:spLocks noGrp="1" noRot="1" noChangeAspect="1" noTextEdit="1"/>
          </p:cNvSpPr>
          <p:nvPr>
            <p:ph type="sldImg"/>
          </p:nvPr>
        </p:nvSpPr>
        <p:spPr/>
      </p:sp>
      <p:sp>
        <p:nvSpPr>
          <p:cNvPr id="92163"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92164" name="Foliennummernplatzhalter 3"/>
          <p:cNvSpPr>
            <a:spLocks noGrp="1"/>
          </p:cNvSpPr>
          <p:nvPr>
            <p:ph type="sldNum" sz="quarter"/>
          </p:nvPr>
        </p:nvSpPr>
        <p:spPr>
          <a:noFill/>
        </p:spPr>
        <p:txBody>
          <a:bodyPr/>
          <a:lstStyle/>
          <a:p>
            <a:fld id="{406FC893-6A5A-4D77-BA1A-FD457B50504C}" type="slidenum">
              <a:rPr lang="de-AT" altLang="it-IT"/>
              <a:pPr/>
              <a:t>139</a:t>
            </a:fld>
            <a:endParaRPr lang="de-AT" altLang="it-IT"/>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Folienbildplatzhalter 1"/>
          <p:cNvSpPr>
            <a:spLocks noGrp="1" noRot="1" noChangeAspect="1" noTextEdit="1"/>
          </p:cNvSpPr>
          <p:nvPr>
            <p:ph type="sldImg"/>
          </p:nvPr>
        </p:nvSpPr>
        <p:spPr/>
      </p:sp>
      <p:sp>
        <p:nvSpPr>
          <p:cNvPr id="101379"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101380" name="Foliennummernplatzhalter 3"/>
          <p:cNvSpPr>
            <a:spLocks noGrp="1"/>
          </p:cNvSpPr>
          <p:nvPr>
            <p:ph type="sldNum" sz="quarter"/>
          </p:nvPr>
        </p:nvSpPr>
        <p:spPr>
          <a:noFill/>
        </p:spPr>
        <p:txBody>
          <a:bodyPr/>
          <a:lstStyle/>
          <a:p>
            <a:fld id="{C72B217B-8F4E-4CA6-9E18-944464D82C1B}" type="slidenum">
              <a:rPr lang="de-AT" altLang="it-IT"/>
              <a:pPr/>
              <a:t>140</a:t>
            </a:fld>
            <a:endParaRPr lang="de-AT" altLang="it-IT"/>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Folienbildplatzhalter 1"/>
          <p:cNvSpPr>
            <a:spLocks noGrp="1" noRot="1" noChangeAspect="1" noTextEdit="1"/>
          </p:cNvSpPr>
          <p:nvPr>
            <p:ph type="sldImg"/>
          </p:nvPr>
        </p:nvSpPr>
        <p:spPr/>
      </p:sp>
      <p:sp>
        <p:nvSpPr>
          <p:cNvPr id="88067" name="Notizenplatzhalter 2"/>
          <p:cNvSpPr>
            <a:spLocks noGrp="1"/>
          </p:cNvSpPr>
          <p:nvPr>
            <p:ph type="body" idx="1"/>
          </p:nvPr>
        </p:nvSpPr>
        <p:spPr>
          <a:xfrm>
            <a:off x="914400" y="4343400"/>
            <a:ext cx="5029200" cy="276999"/>
          </a:xfrm>
          <a:noFill/>
          <a:ln/>
        </p:spPr>
        <p:txBody>
          <a:bodyPr/>
          <a:lstStyle/>
          <a:p>
            <a:endParaRPr lang="de-AT" altLang="it-IT" smtClean="0">
              <a:latin typeface="Times New Roman" pitchFamily="18" charset="0"/>
            </a:endParaRPr>
          </a:p>
        </p:txBody>
      </p:sp>
      <p:sp>
        <p:nvSpPr>
          <p:cNvPr id="88068" name="Foliennummernplatzhalter 3"/>
          <p:cNvSpPr>
            <a:spLocks noGrp="1"/>
          </p:cNvSpPr>
          <p:nvPr>
            <p:ph type="sldNum" sz="quarter"/>
          </p:nvPr>
        </p:nvSpPr>
        <p:spPr>
          <a:noFill/>
        </p:spPr>
        <p:txBody>
          <a:bodyPr/>
          <a:lstStyle/>
          <a:p>
            <a:fld id="{7D5BC676-23F8-4D7E-A879-5778AD295336}" type="slidenum">
              <a:rPr lang="de-AT" altLang="it-IT"/>
              <a:pPr/>
              <a:t>141</a:t>
            </a:fld>
            <a:endParaRPr lang="de-AT" altLang="it-IT"/>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Rectangle 6"/>
          <p:cNvSpPr>
            <a:spLocks noGrp="1" noChangeArrowheads="1"/>
          </p:cNvSpPr>
          <p:nvPr>
            <p:ph type="sldNum" sz="quarter"/>
          </p:nvPr>
        </p:nvSpPr>
        <p:spPr>
          <a:noFill/>
        </p:spPr>
        <p:txBody>
          <a:bodyPr/>
          <a:lstStyle/>
          <a:p>
            <a:fld id="{D3ADD7AF-D489-40C2-9E5D-5EB25D888A17}" type="slidenum">
              <a:rPr lang="sl-SI" altLang="it-IT"/>
              <a:pPr/>
              <a:t>142</a:t>
            </a:fld>
            <a:endParaRPr lang="sl-SI" altLang="it-IT"/>
          </a:p>
        </p:txBody>
      </p:sp>
      <p:sp>
        <p:nvSpPr>
          <p:cNvPr id="90115" name="Rectangle 1"/>
          <p:cNvSpPr>
            <a:spLocks noGrp="1" noRot="1" noChangeAspect="1" noChangeArrowheads="1" noTextEdit="1"/>
          </p:cNvSpPr>
          <p:nvPr>
            <p:ph type="sldImg"/>
          </p:nvPr>
        </p:nvSpPr>
        <p:spPr>
          <a:xfrm>
            <a:off x="1350963" y="749300"/>
            <a:ext cx="4922837" cy="3692525"/>
          </a:xfrm>
          <a:solidFill>
            <a:srgbClr val="FFFFFF"/>
          </a:solidFill>
          <a:ln>
            <a:solidFill>
              <a:srgbClr val="000000"/>
            </a:solidFill>
            <a:miter lim="800000"/>
          </a:ln>
        </p:spPr>
      </p:sp>
      <p:sp>
        <p:nvSpPr>
          <p:cNvPr id="90116" name="Rectangle 2"/>
          <p:cNvSpPr>
            <a:spLocks noGrp="1" noChangeArrowheads="1"/>
          </p:cNvSpPr>
          <p:nvPr>
            <p:ph type="body" idx="1"/>
          </p:nvPr>
        </p:nvSpPr>
        <p:spPr>
          <a:xfrm>
            <a:off x="762357" y="6755693"/>
            <a:ext cx="184731" cy="276999"/>
          </a:xfrm>
          <a:noFill/>
          <a:ln/>
        </p:spPr>
        <p:txBody>
          <a:bodyPr wrap="none" anchor="ctr"/>
          <a:lstStyle/>
          <a:p>
            <a:endParaRPr lang="sl-SI" altLang="it-IT"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immagine diapositiva 1"/>
          <p:cNvSpPr>
            <a:spLocks noGrp="1" noRot="1" noChangeAspect="1" noTextEdit="1"/>
          </p:cNvSpPr>
          <p:nvPr>
            <p:ph type="sldImg"/>
          </p:nvPr>
        </p:nvSpPr>
        <p:spPr/>
      </p:sp>
      <p:sp>
        <p:nvSpPr>
          <p:cNvPr id="22531" name="Segnaposto note 2"/>
          <p:cNvSpPr>
            <a:spLocks noGrp="1"/>
          </p:cNvSpPr>
          <p:nvPr>
            <p:ph type="body" idx="1"/>
          </p:nvPr>
        </p:nvSpPr>
        <p:spPr>
          <a:xfrm>
            <a:off x="914400" y="4343400"/>
            <a:ext cx="5029200" cy="461665"/>
          </a:xfrm>
          <a:noFill/>
          <a:ln/>
        </p:spPr>
        <p:txBody>
          <a:bodyPr/>
          <a:lstStyle/>
          <a:p>
            <a:r>
              <a:rPr lang="it-IT" altLang="it-IT" b="1" smtClean="0">
                <a:latin typeface="Times New Roman" pitchFamily="18" charset="0"/>
              </a:rPr>
              <a:t>DEFINIZIONE REGOLAMENTO E CRITERIO DI QUALIFICAZIONE </a:t>
            </a:r>
          </a:p>
        </p:txBody>
      </p:sp>
      <p:sp>
        <p:nvSpPr>
          <p:cNvPr id="22532" name="Segnaposto numero diapositiva 3"/>
          <p:cNvSpPr>
            <a:spLocks noGrp="1"/>
          </p:cNvSpPr>
          <p:nvPr>
            <p:ph type="sldNum" sz="quarter"/>
          </p:nvPr>
        </p:nvSpPr>
        <p:spPr>
          <a:noFill/>
        </p:spPr>
        <p:txBody>
          <a:bodyPr/>
          <a:lstStyle/>
          <a:p>
            <a:fld id="{06B5BD9B-DAEE-4846-A0E7-C212D0FCEAF5}" type="slidenum">
              <a:rPr lang="it-IT" altLang="it-IT"/>
              <a:pPr/>
              <a:t>4</a:t>
            </a:fld>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immagine diapositiva 1"/>
          <p:cNvSpPr>
            <a:spLocks noGrp="1" noRot="1" noChangeAspect="1" noTextEdit="1"/>
          </p:cNvSpPr>
          <p:nvPr>
            <p:ph type="sldImg"/>
          </p:nvPr>
        </p:nvSpPr>
        <p:spPr/>
      </p:sp>
      <p:sp>
        <p:nvSpPr>
          <p:cNvPr id="22531" name="Segnaposto note 2"/>
          <p:cNvSpPr>
            <a:spLocks noGrp="1"/>
          </p:cNvSpPr>
          <p:nvPr>
            <p:ph type="body" idx="1"/>
          </p:nvPr>
        </p:nvSpPr>
        <p:spPr>
          <a:xfrm>
            <a:off x="914400" y="4343400"/>
            <a:ext cx="5029200" cy="461665"/>
          </a:xfrm>
          <a:noFill/>
          <a:ln/>
        </p:spPr>
        <p:txBody>
          <a:bodyPr/>
          <a:lstStyle/>
          <a:p>
            <a:r>
              <a:rPr lang="it-IT" altLang="it-IT" b="1" smtClean="0">
                <a:latin typeface="Times New Roman" pitchFamily="18" charset="0"/>
              </a:rPr>
              <a:t>DEFINIZIONE REGOLAMENTO E CRITERIO DI QUALIFICAZIONE </a:t>
            </a:r>
          </a:p>
        </p:txBody>
      </p:sp>
      <p:sp>
        <p:nvSpPr>
          <p:cNvPr id="22532" name="Segnaposto numero diapositiva 3"/>
          <p:cNvSpPr>
            <a:spLocks noGrp="1"/>
          </p:cNvSpPr>
          <p:nvPr>
            <p:ph type="sldNum" sz="quarter"/>
          </p:nvPr>
        </p:nvSpPr>
        <p:spPr>
          <a:noFill/>
        </p:spPr>
        <p:txBody>
          <a:bodyPr/>
          <a:lstStyle/>
          <a:p>
            <a:fld id="{06B5BD9B-DAEE-4846-A0E7-C212D0FCEAF5}" type="slidenum">
              <a:rPr lang="it-IT" altLang="it-IT"/>
              <a:pPr/>
              <a:t>5</a:t>
            </a:fld>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immagine diapositiva 1"/>
          <p:cNvSpPr>
            <a:spLocks noGrp="1" noRot="1" noChangeAspect="1" noTextEdit="1"/>
          </p:cNvSpPr>
          <p:nvPr>
            <p:ph type="sldImg"/>
          </p:nvPr>
        </p:nvSpPr>
        <p:spPr/>
      </p:sp>
      <p:sp>
        <p:nvSpPr>
          <p:cNvPr id="22531" name="Segnaposto note 2"/>
          <p:cNvSpPr>
            <a:spLocks noGrp="1"/>
          </p:cNvSpPr>
          <p:nvPr>
            <p:ph type="body" idx="1"/>
          </p:nvPr>
        </p:nvSpPr>
        <p:spPr>
          <a:xfrm>
            <a:off x="914400" y="4343400"/>
            <a:ext cx="5029200" cy="461665"/>
          </a:xfrm>
          <a:noFill/>
          <a:ln/>
        </p:spPr>
        <p:txBody>
          <a:bodyPr/>
          <a:lstStyle/>
          <a:p>
            <a:r>
              <a:rPr lang="it-IT" altLang="it-IT" b="1" smtClean="0">
                <a:latin typeface="Times New Roman" pitchFamily="18" charset="0"/>
              </a:rPr>
              <a:t>DEFINIZIONE REGOLAMENTO E CRITERIO DI QUALIFICAZIONE </a:t>
            </a:r>
          </a:p>
        </p:txBody>
      </p:sp>
      <p:sp>
        <p:nvSpPr>
          <p:cNvPr id="22532" name="Segnaposto numero diapositiva 3"/>
          <p:cNvSpPr>
            <a:spLocks noGrp="1"/>
          </p:cNvSpPr>
          <p:nvPr>
            <p:ph type="sldNum" sz="quarter"/>
          </p:nvPr>
        </p:nvSpPr>
        <p:spPr>
          <a:noFill/>
        </p:spPr>
        <p:txBody>
          <a:bodyPr/>
          <a:lstStyle/>
          <a:p>
            <a:fld id="{06B5BD9B-DAEE-4846-A0E7-C212D0FCEAF5}" type="slidenum">
              <a:rPr lang="it-IT" altLang="it-IT"/>
              <a:pPr/>
              <a:t>6</a:t>
            </a:fld>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immagine diapositiva 1"/>
          <p:cNvSpPr>
            <a:spLocks noGrp="1" noRot="1" noChangeAspect="1" noTextEdit="1"/>
          </p:cNvSpPr>
          <p:nvPr>
            <p:ph type="sldImg"/>
          </p:nvPr>
        </p:nvSpPr>
        <p:spPr/>
      </p:sp>
      <p:sp>
        <p:nvSpPr>
          <p:cNvPr id="22531" name="Segnaposto note 2"/>
          <p:cNvSpPr>
            <a:spLocks noGrp="1"/>
          </p:cNvSpPr>
          <p:nvPr>
            <p:ph type="body" idx="1"/>
          </p:nvPr>
        </p:nvSpPr>
        <p:spPr>
          <a:xfrm>
            <a:off x="914400" y="4343400"/>
            <a:ext cx="5029200" cy="461665"/>
          </a:xfrm>
          <a:noFill/>
          <a:ln/>
        </p:spPr>
        <p:txBody>
          <a:bodyPr/>
          <a:lstStyle/>
          <a:p>
            <a:r>
              <a:rPr lang="it-IT" altLang="it-IT" b="1" smtClean="0">
                <a:latin typeface="Times New Roman" pitchFamily="18" charset="0"/>
              </a:rPr>
              <a:t>DEFINIZIONE REGOLAMENTO E CRITERIO DI QUALIFICAZIONE </a:t>
            </a:r>
          </a:p>
        </p:txBody>
      </p:sp>
      <p:sp>
        <p:nvSpPr>
          <p:cNvPr id="22532" name="Segnaposto numero diapositiva 3"/>
          <p:cNvSpPr>
            <a:spLocks noGrp="1"/>
          </p:cNvSpPr>
          <p:nvPr>
            <p:ph type="sldNum" sz="quarter"/>
          </p:nvPr>
        </p:nvSpPr>
        <p:spPr>
          <a:noFill/>
        </p:spPr>
        <p:txBody>
          <a:bodyPr/>
          <a:lstStyle/>
          <a:p>
            <a:fld id="{06B5BD9B-DAEE-4846-A0E7-C212D0FCEAF5}" type="slidenum">
              <a:rPr lang="it-IT" altLang="it-IT"/>
              <a:pPr/>
              <a:t>7</a:t>
            </a:fld>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immagine diapositiva 1"/>
          <p:cNvSpPr>
            <a:spLocks noGrp="1" noRot="1" noChangeAspect="1" noTextEdit="1"/>
          </p:cNvSpPr>
          <p:nvPr>
            <p:ph type="sldImg"/>
          </p:nvPr>
        </p:nvSpPr>
        <p:spPr/>
      </p:sp>
      <p:sp>
        <p:nvSpPr>
          <p:cNvPr id="22531" name="Segnaposto note 2"/>
          <p:cNvSpPr>
            <a:spLocks noGrp="1"/>
          </p:cNvSpPr>
          <p:nvPr>
            <p:ph type="body" idx="1"/>
          </p:nvPr>
        </p:nvSpPr>
        <p:spPr>
          <a:xfrm>
            <a:off x="914400" y="4343400"/>
            <a:ext cx="5029200" cy="461665"/>
          </a:xfrm>
          <a:noFill/>
          <a:ln/>
        </p:spPr>
        <p:txBody>
          <a:bodyPr/>
          <a:lstStyle/>
          <a:p>
            <a:r>
              <a:rPr lang="it-IT" altLang="it-IT" b="1" smtClean="0">
                <a:latin typeface="Times New Roman" pitchFamily="18" charset="0"/>
              </a:rPr>
              <a:t>DEFINIZIONE REGOLAMENTO E CRITERIO DI QUALIFICAZIONE </a:t>
            </a:r>
          </a:p>
        </p:txBody>
      </p:sp>
      <p:sp>
        <p:nvSpPr>
          <p:cNvPr id="22532" name="Segnaposto numero diapositiva 3"/>
          <p:cNvSpPr>
            <a:spLocks noGrp="1"/>
          </p:cNvSpPr>
          <p:nvPr>
            <p:ph type="sldNum" sz="quarter"/>
          </p:nvPr>
        </p:nvSpPr>
        <p:spPr>
          <a:noFill/>
        </p:spPr>
        <p:txBody>
          <a:bodyPr/>
          <a:lstStyle/>
          <a:p>
            <a:fld id="{06B5BD9B-DAEE-4846-A0E7-C212D0FCEAF5}" type="slidenum">
              <a:rPr lang="it-IT" altLang="it-IT"/>
              <a:pPr/>
              <a:t>8</a:t>
            </a:fld>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fld id="{30DB91E8-21F4-4DE6-A2EF-2EF86B918273}" type="slidenum">
              <a:rPr lang="it-IT" altLang="it-IT" sz="1200">
                <a:solidFill>
                  <a:srgbClr val="FFFF00"/>
                </a:solidFill>
                <a:latin typeface="Comic Sans MS" panose="030F0702030302020204" pitchFamily="66" charset="0"/>
              </a:rPr>
              <a:pPr eaLnBrk="1" hangingPunct="1"/>
              <a:t>9</a:t>
            </a:fld>
            <a:endParaRPr lang="it-IT" altLang="it-IT" sz="1200">
              <a:solidFill>
                <a:srgbClr val="FFFF00"/>
              </a:solidFill>
              <a:latin typeface="Comic Sans MS" panose="030F0702030302020204" pitchFamily="66"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it-IT" altLang="it-IT" smtClean="0"/>
          </a:p>
        </p:txBody>
      </p:sp>
    </p:spTree>
    <p:extLst>
      <p:ext uri="{BB962C8B-B14F-4D97-AF65-F5344CB8AC3E}">
        <p14:creationId xmlns:p14="http://schemas.microsoft.com/office/powerpoint/2010/main" xmlns="" val="40718425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Triangolo rettango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o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grpSp>
        <p:nvGrpSpPr>
          <p:cNvPr id="2" name="Gruppo 1"/>
          <p:cNvGrpSpPr/>
          <p:nvPr/>
        </p:nvGrpSpPr>
        <p:grpSpPr>
          <a:xfrm>
            <a:off x="-3765" y="4953000"/>
            <a:ext cx="9147765" cy="1912088"/>
            <a:chOff x="-3765" y="4832896"/>
            <a:chExt cx="9147765" cy="2032192"/>
          </a:xfrm>
        </p:grpSpPr>
        <p:sp>
          <p:nvSpPr>
            <p:cNvPr id="7" name="Figura a mano libera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igura a mano libera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igura a mano libera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ttore 1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egnaposto data 29"/>
          <p:cNvSpPr>
            <a:spLocks noGrp="1"/>
          </p:cNvSpPr>
          <p:nvPr>
            <p:ph type="dt" sz="half" idx="10"/>
          </p:nvPr>
        </p:nvSpPr>
        <p:spPr/>
        <p:txBody>
          <a:bodyPr/>
          <a:lstStyle>
            <a:lvl1pPr>
              <a:defRPr>
                <a:solidFill>
                  <a:srgbClr val="FFFFFF"/>
                </a:solidFill>
              </a:defRPr>
            </a:lvl1pPr>
            <a:extLst/>
          </a:lstStyle>
          <a:p>
            <a:pPr>
              <a:defRPr/>
            </a:pPr>
            <a:endParaRPr lang="it-IT">
              <a:solidFill>
                <a:prstClr val="black">
                  <a:shade val="50000"/>
                </a:prstClr>
              </a:solidFill>
            </a:endParaRPr>
          </a:p>
        </p:txBody>
      </p:sp>
      <p:sp>
        <p:nvSpPr>
          <p:cNvPr id="19" name="Segnaposto piè di pagina 18"/>
          <p:cNvSpPr>
            <a:spLocks noGrp="1"/>
          </p:cNvSpPr>
          <p:nvPr>
            <p:ph type="ftr" sz="quarter" idx="11"/>
          </p:nvPr>
        </p:nvSpPr>
        <p:spPr/>
        <p:txBody>
          <a:bodyPr/>
          <a:lstStyle>
            <a:lvl1pPr>
              <a:defRPr>
                <a:solidFill>
                  <a:schemeClr val="accent1">
                    <a:tint val="20000"/>
                  </a:schemeClr>
                </a:solidFill>
              </a:defRPr>
            </a:lvl1pPr>
            <a:extLst/>
          </a:lstStyle>
          <a:p>
            <a:pPr>
              <a:defRPr/>
            </a:pPr>
            <a:endParaRPr lang="it-IT">
              <a:solidFill>
                <a:prstClr val="black">
                  <a:shade val="50000"/>
                </a:prstClr>
              </a:solidFill>
            </a:endParaRPr>
          </a:p>
        </p:txBody>
      </p:sp>
      <p:sp>
        <p:nvSpPr>
          <p:cNvPr id="27" name="Segnaposto numero diapositiva 26"/>
          <p:cNvSpPr>
            <a:spLocks noGrp="1"/>
          </p:cNvSpPr>
          <p:nvPr>
            <p:ph type="sldNum" sz="quarter" idx="12"/>
          </p:nvPr>
        </p:nvSpPr>
        <p:spPr/>
        <p:txBody>
          <a:bodyPr/>
          <a:lstStyle>
            <a:lvl1pPr>
              <a:defRPr>
                <a:solidFill>
                  <a:srgbClr val="FFFFFF"/>
                </a:solidFill>
              </a:defRPr>
            </a:lvl1pPr>
            <a:extLst/>
          </a:lstStyle>
          <a:p>
            <a:pPr>
              <a:defRPr/>
            </a:pPr>
            <a:fld id="{698EF670-1087-41B6-B3D0-1B09872AB9CF}" type="slidenum">
              <a:rPr lang="it-IT" smtClean="0">
                <a:solidFill>
                  <a:prstClr val="black">
                    <a:shade val="50000"/>
                  </a:prstClr>
                </a:solidFill>
              </a:rPr>
              <a:pPr>
                <a:defRPr/>
              </a:pPr>
              <a:t>‹N›</a:t>
            </a:fld>
            <a:endParaRPr lang="it-IT">
              <a:solidFill>
                <a:prstClr val="black">
                  <a:shade val="50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1481329"/>
            <a:ext cx="8229600" cy="438607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pPr>
              <a:defRPr/>
            </a:pPr>
            <a:endParaRPr lang="it-IT">
              <a:solidFill>
                <a:prstClr val="black">
                  <a:shade val="50000"/>
                </a:prstClr>
              </a:solidFill>
            </a:endParaRPr>
          </a:p>
        </p:txBody>
      </p:sp>
      <p:sp>
        <p:nvSpPr>
          <p:cNvPr id="5" name="Segnaposto piè di pagina 4"/>
          <p:cNvSpPr>
            <a:spLocks noGrp="1"/>
          </p:cNvSpPr>
          <p:nvPr>
            <p:ph type="ftr" sz="quarter" idx="11"/>
          </p:nvPr>
        </p:nvSpPr>
        <p:spPr/>
        <p:txBody>
          <a:bodyPr/>
          <a:lstStyle>
            <a:extLst/>
          </a:lstStyle>
          <a:p>
            <a:pPr>
              <a:defRPr/>
            </a:pPr>
            <a:endParaRPr lang="it-IT">
              <a:solidFill>
                <a:prstClr val="black">
                  <a:shade val="50000"/>
                </a:prstClr>
              </a:solidFill>
            </a:endParaRPr>
          </a:p>
        </p:txBody>
      </p:sp>
      <p:sp>
        <p:nvSpPr>
          <p:cNvPr id="6" name="Segnaposto numero diapositiva 5"/>
          <p:cNvSpPr>
            <a:spLocks noGrp="1"/>
          </p:cNvSpPr>
          <p:nvPr>
            <p:ph type="sldNum" sz="quarter" idx="12"/>
          </p:nvPr>
        </p:nvSpPr>
        <p:spPr/>
        <p:txBody>
          <a:bodyPr/>
          <a:lstStyle>
            <a:extLst/>
          </a:lstStyle>
          <a:p>
            <a:pPr>
              <a:defRPr/>
            </a:pPr>
            <a:fld id="{8C07ECAC-6CB7-41F7-9497-584CA77F34DC}" type="slidenum">
              <a:rPr lang="it-IT" smtClean="0">
                <a:solidFill>
                  <a:prstClr val="black">
                    <a:shade val="50000"/>
                  </a:prstClr>
                </a:solidFill>
              </a:rPr>
              <a:pPr>
                <a:defRPr/>
              </a:pPr>
              <a:t>‹N›</a:t>
            </a:fld>
            <a:endParaRPr lang="it-IT">
              <a:solidFill>
                <a:prstClr val="black">
                  <a:shade val="50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1"/>
            <a:ext cx="6324600" cy="5592760"/>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pPr>
              <a:defRPr/>
            </a:pPr>
            <a:endParaRPr lang="it-IT">
              <a:solidFill>
                <a:prstClr val="black">
                  <a:shade val="50000"/>
                </a:prstClr>
              </a:solidFill>
            </a:endParaRPr>
          </a:p>
        </p:txBody>
      </p:sp>
      <p:sp>
        <p:nvSpPr>
          <p:cNvPr id="5" name="Segnaposto piè di pagina 4"/>
          <p:cNvSpPr>
            <a:spLocks noGrp="1"/>
          </p:cNvSpPr>
          <p:nvPr>
            <p:ph type="ftr" sz="quarter" idx="11"/>
          </p:nvPr>
        </p:nvSpPr>
        <p:spPr/>
        <p:txBody>
          <a:bodyPr/>
          <a:lstStyle>
            <a:extLst/>
          </a:lstStyle>
          <a:p>
            <a:pPr>
              <a:defRPr/>
            </a:pPr>
            <a:endParaRPr lang="it-IT">
              <a:solidFill>
                <a:prstClr val="black">
                  <a:shade val="50000"/>
                </a:prstClr>
              </a:solidFill>
            </a:endParaRPr>
          </a:p>
        </p:txBody>
      </p:sp>
      <p:sp>
        <p:nvSpPr>
          <p:cNvPr id="6" name="Segnaposto numero diapositiva 5"/>
          <p:cNvSpPr>
            <a:spLocks noGrp="1"/>
          </p:cNvSpPr>
          <p:nvPr>
            <p:ph type="sldNum" sz="quarter" idx="12"/>
          </p:nvPr>
        </p:nvSpPr>
        <p:spPr/>
        <p:txBody>
          <a:bodyPr/>
          <a:lstStyle>
            <a:extLst/>
          </a:lstStyle>
          <a:p>
            <a:pPr>
              <a:defRPr/>
            </a:pPr>
            <a:fld id="{67DE0F14-FFC0-4555-9FBA-1F9730F2DB70}" type="slidenum">
              <a:rPr lang="it-IT" smtClean="0">
                <a:solidFill>
                  <a:prstClr val="black">
                    <a:shade val="50000"/>
                  </a:prstClr>
                </a:solidFill>
              </a:rPr>
              <a:pPr>
                <a:defRPr/>
              </a:pPr>
              <a:t>‹N›</a:t>
            </a:fld>
            <a:endParaRPr lang="it-IT">
              <a:solidFill>
                <a:prstClr val="black">
                  <a:shade val="50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olo, testo e clip multimedi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457200" y="1600200"/>
            <a:ext cx="40386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risorsa multimediale 3"/>
          <p:cNvSpPr>
            <a:spLocks noGrp="1"/>
          </p:cNvSpPr>
          <p:nvPr>
            <p:ph type="media" sz="half" idx="2"/>
          </p:nvPr>
        </p:nvSpPr>
        <p:spPr>
          <a:xfrm>
            <a:off x="4648200" y="1600200"/>
            <a:ext cx="4038600" cy="4525963"/>
          </a:xfrm>
        </p:spPr>
        <p:txBody>
          <a:bodyPr/>
          <a:lstStyle/>
          <a:p>
            <a:pPr lvl="0"/>
            <a:r>
              <a:rPr lang="it-IT" noProof="0" smtClean="0"/>
              <a:t>Fare clic sull'icona per inserire un clip multimediale</a:t>
            </a:r>
          </a:p>
        </p:txBody>
      </p:sp>
      <p:sp>
        <p:nvSpPr>
          <p:cNvPr id="5" name="Segnaposto data 13"/>
          <p:cNvSpPr>
            <a:spLocks noGrp="1"/>
          </p:cNvSpPr>
          <p:nvPr>
            <p:ph type="dt" sz="half" idx="10"/>
          </p:nvPr>
        </p:nvSpPr>
        <p:spPr/>
        <p:txBody>
          <a:bodyPr/>
          <a:lstStyle>
            <a:lvl1pPr>
              <a:defRPr/>
            </a:lvl1pPr>
          </a:lstStyle>
          <a:p>
            <a:pPr>
              <a:defRPr/>
            </a:pPr>
            <a:endParaRPr lang="it-IT"/>
          </a:p>
        </p:txBody>
      </p:sp>
      <p:sp>
        <p:nvSpPr>
          <p:cNvPr id="6" name="Segnaposto piè di pagina 2"/>
          <p:cNvSpPr>
            <a:spLocks noGrp="1"/>
          </p:cNvSpPr>
          <p:nvPr>
            <p:ph type="ftr" sz="quarter" idx="11"/>
          </p:nvPr>
        </p:nvSpPr>
        <p:spPr/>
        <p:txBody>
          <a:bodyPr/>
          <a:lstStyle>
            <a:lvl1pPr>
              <a:defRPr/>
            </a:lvl1pPr>
          </a:lstStyle>
          <a:p>
            <a:pPr>
              <a:defRPr/>
            </a:pPr>
            <a:endParaRPr lang="it-IT"/>
          </a:p>
        </p:txBody>
      </p:sp>
      <p:sp>
        <p:nvSpPr>
          <p:cNvPr id="7" name="Segnaposto numero diapositiva 22"/>
          <p:cNvSpPr>
            <a:spLocks noGrp="1"/>
          </p:cNvSpPr>
          <p:nvPr>
            <p:ph type="sldNum" sz="quarter" idx="12"/>
          </p:nvPr>
        </p:nvSpPr>
        <p:spPr/>
        <p:txBody>
          <a:bodyPr/>
          <a:lstStyle>
            <a:lvl1pPr>
              <a:defRPr/>
            </a:lvl1pPr>
          </a:lstStyle>
          <a:p>
            <a:fld id="{DE4453E2-DD06-4B5B-A562-D31FED2B098F}" type="slidenum">
              <a:rPr lang="it-IT" altLang="it-IT"/>
              <a:pPr/>
              <a:t>‹N›</a:t>
            </a:fld>
            <a:endParaRPr lang="it-IT" altLang="it-IT"/>
          </a:p>
        </p:txBody>
      </p:sp>
    </p:spTree>
    <p:extLst>
      <p:ext uri="{BB962C8B-B14F-4D97-AF65-F5344CB8AC3E}">
        <p14:creationId xmlns:p14="http://schemas.microsoft.com/office/powerpoint/2010/main" xmlns="" val="31955396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Kliknite, če želite urediti slog naslova matrice</a:t>
            </a:r>
            <a:endParaRPr lang="sl-SI"/>
          </a:p>
        </p:txBody>
      </p:sp>
      <p:sp>
        <p:nvSpPr>
          <p:cNvPr id="3" name="Podnaslov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l-SI" smtClean="0"/>
              <a:t>Kliknite, če želite urediti slog podnaslova matrice</a:t>
            </a:r>
            <a:endParaRPr lang="sl-SI"/>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vsebine 2"/>
          <p:cNvSpPr>
            <a:spLocks noGrp="1"/>
          </p:cNvSpPr>
          <p:nvPr>
            <p:ph idx="1"/>
          </p:nvPr>
        </p:nvSpPr>
        <p:spPr/>
        <p:txBody>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Kliknite, če želite urediti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l-SI" smtClean="0"/>
              <a:t>Kliknite, če želite urediti sloge besedila matrice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vsebine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1143000"/>
          </a:xfrm>
        </p:spPr>
        <p:txBody>
          <a:bodyPr/>
          <a:lstStyle>
            <a:lvl1pPr>
              <a:defRPr/>
            </a:lvl1pPr>
          </a:lstStyle>
          <a:p>
            <a:r>
              <a:rPr lang="sl-SI" smtClean="0"/>
              <a:t>Kliknite, če želite urediti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Kliknite, če želite urediti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Kliknite, če želite urediti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pPr>
              <a:defRPr/>
            </a:pPr>
            <a:endParaRPr lang="it-IT">
              <a:solidFill>
                <a:prstClr val="black">
                  <a:shade val="50000"/>
                </a:prstClr>
              </a:solidFill>
            </a:endParaRPr>
          </a:p>
        </p:txBody>
      </p:sp>
      <p:sp>
        <p:nvSpPr>
          <p:cNvPr id="5" name="Segnaposto piè di pagina 4"/>
          <p:cNvSpPr>
            <a:spLocks noGrp="1"/>
          </p:cNvSpPr>
          <p:nvPr>
            <p:ph type="ftr" sz="quarter" idx="11"/>
          </p:nvPr>
        </p:nvSpPr>
        <p:spPr/>
        <p:txBody>
          <a:bodyPr/>
          <a:lstStyle>
            <a:extLst/>
          </a:lstStyle>
          <a:p>
            <a:pPr>
              <a:defRPr/>
            </a:pPr>
            <a:endParaRPr lang="it-IT">
              <a:solidFill>
                <a:prstClr val="black">
                  <a:shade val="50000"/>
                </a:prstClr>
              </a:solidFill>
            </a:endParaRPr>
          </a:p>
        </p:txBody>
      </p:sp>
      <p:sp>
        <p:nvSpPr>
          <p:cNvPr id="6" name="Segnaposto numero diapositiva 5"/>
          <p:cNvSpPr>
            <a:spLocks noGrp="1"/>
          </p:cNvSpPr>
          <p:nvPr>
            <p:ph type="sldNum" sz="quarter" idx="12"/>
          </p:nvPr>
        </p:nvSpPr>
        <p:spPr/>
        <p:txBody>
          <a:bodyPr/>
          <a:lstStyle>
            <a:extLst/>
          </a:lstStyle>
          <a:p>
            <a:pPr>
              <a:defRPr/>
            </a:pPr>
            <a:fld id="{C0FD5040-ADE6-4527-9521-572C52EB93D6}" type="slidenum">
              <a:rPr lang="it-IT" smtClean="0">
                <a:solidFill>
                  <a:prstClr val="black">
                    <a:shade val="50000"/>
                  </a:prstClr>
                </a:solidFill>
              </a:rPr>
              <a:pPr>
                <a:defRPr/>
              </a:pPr>
              <a:t>‹N›</a:t>
            </a:fld>
            <a:endParaRPr lang="it-IT">
              <a:solidFill>
                <a:prstClr val="black">
                  <a:shade val="50000"/>
                </a:prstClr>
              </a:solidFill>
            </a:endParaRPr>
          </a:p>
        </p:txBody>
      </p:sp>
      <p:sp>
        <p:nvSpPr>
          <p:cNvPr id="7" name="Titolo 6"/>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1_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smtClean="0"/>
              <a:t>Kliknite, če želite urediti slog naslova matrice</a:t>
            </a:r>
            <a:endParaRPr lang="sl-SI"/>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Kliknite, če želite urediti sloge besedila matrice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Kliknite, če želite urediti slog naslova matrice</a:t>
            </a:r>
            <a:endParaRPr lang="sl-SI"/>
          </a:p>
        </p:txBody>
      </p:sp>
      <p:sp>
        <p:nvSpPr>
          <p:cNvPr id="3" name="Ograda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l-SI" noProof="0" smtClean="0"/>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Kliknite, če želite urediti sloge besedila matrice</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3050"/>
            <a:ext cx="2055813" cy="5856288"/>
          </a:xfrm>
        </p:spPr>
        <p:txBody>
          <a:bodyPr vert="eaVert"/>
          <a:lstStyle/>
          <a:p>
            <a:r>
              <a:rPr lang="sl-SI" smtClean="0"/>
              <a:t>Kliknite, če želite urediti slog naslova matrice</a:t>
            </a:r>
            <a:endParaRPr lang="sl-SI"/>
          </a:p>
        </p:txBody>
      </p:sp>
      <p:sp>
        <p:nvSpPr>
          <p:cNvPr id="3" name="Ograda navpičnega besedila 2"/>
          <p:cNvSpPr>
            <a:spLocks noGrp="1"/>
          </p:cNvSpPr>
          <p:nvPr>
            <p:ph type="body" orient="vert" idx="1"/>
          </p:nvPr>
        </p:nvSpPr>
        <p:spPr>
          <a:xfrm>
            <a:off x="457200" y="273050"/>
            <a:ext cx="6019800" cy="5856288"/>
          </a:xfrm>
        </p:spPr>
        <p:txBody>
          <a:bodyPr vert="eaVert"/>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Kliknite, če želite urediti slog naslova matrice</a:t>
            </a:r>
            <a:endParaRPr lang="sl-SI"/>
          </a:p>
        </p:txBody>
      </p:sp>
      <p:sp>
        <p:nvSpPr>
          <p:cNvPr id="3" name="Podnaslov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l-SI" smtClean="0"/>
              <a:t>Kliknite, če želite urediti slog podnaslova matrice</a:t>
            </a:r>
            <a:endParaRPr lang="sl-SI"/>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vsebine 2"/>
          <p:cNvSpPr>
            <a:spLocks noGrp="1"/>
          </p:cNvSpPr>
          <p:nvPr>
            <p:ph idx="1"/>
          </p:nvPr>
        </p:nvSpPr>
        <p:spPr/>
        <p:txBody>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Kliknite, če želite urediti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l-SI" smtClean="0"/>
              <a:t>Kliknite, če želite urediti sloge besedila matrice</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vsebine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1143000"/>
          </a:xfrm>
        </p:spPr>
        <p:txBody>
          <a:bodyPr/>
          <a:lstStyle>
            <a:lvl1pPr>
              <a:defRPr/>
            </a:lvl1pPr>
          </a:lstStyle>
          <a:p>
            <a:r>
              <a:rPr lang="sl-SI" smtClean="0"/>
              <a:t>Kliknite, če želite urediti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Kliknite, če želite urediti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Kliknite, če želite urediti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pPr>
              <a:defRPr/>
            </a:pPr>
            <a:endParaRPr lang="it-IT">
              <a:solidFill>
                <a:prstClr val="black">
                  <a:shade val="50000"/>
                </a:prstClr>
              </a:solidFill>
            </a:endParaRPr>
          </a:p>
        </p:txBody>
      </p:sp>
      <p:sp>
        <p:nvSpPr>
          <p:cNvPr id="5" name="Segnaposto piè di pagina 4"/>
          <p:cNvSpPr>
            <a:spLocks noGrp="1"/>
          </p:cNvSpPr>
          <p:nvPr>
            <p:ph type="ftr" sz="quarter" idx="11"/>
          </p:nvPr>
        </p:nvSpPr>
        <p:spPr/>
        <p:txBody>
          <a:bodyPr/>
          <a:lstStyle>
            <a:extLst/>
          </a:lstStyle>
          <a:p>
            <a:pPr>
              <a:defRPr/>
            </a:pPr>
            <a:endParaRPr lang="it-IT">
              <a:solidFill>
                <a:prstClr val="black">
                  <a:shade val="50000"/>
                </a:prstClr>
              </a:solidFill>
            </a:endParaRPr>
          </a:p>
        </p:txBody>
      </p:sp>
      <p:sp>
        <p:nvSpPr>
          <p:cNvPr id="6" name="Segnaposto numero diapositiva 5"/>
          <p:cNvSpPr>
            <a:spLocks noGrp="1"/>
          </p:cNvSpPr>
          <p:nvPr>
            <p:ph type="sldNum" sz="quarter" idx="12"/>
          </p:nvPr>
        </p:nvSpPr>
        <p:spPr/>
        <p:txBody>
          <a:bodyPr/>
          <a:lstStyle>
            <a:extLst/>
          </a:lstStyle>
          <a:p>
            <a:pPr>
              <a:defRPr/>
            </a:pPr>
            <a:fld id="{C104C1AE-09B7-4475-AE6F-A5C3E2CF7F70}" type="slidenum">
              <a:rPr lang="it-IT" smtClean="0">
                <a:solidFill>
                  <a:prstClr val="black">
                    <a:shade val="50000"/>
                  </a:prstClr>
                </a:solidFill>
              </a:rPr>
              <a:pPr>
                <a:defRPr/>
              </a:pPr>
              <a:t>‹N›</a:t>
            </a:fld>
            <a:endParaRPr lang="it-IT">
              <a:solidFill>
                <a:prstClr val="black">
                  <a:shade val="50000"/>
                </a:prstClr>
              </a:solidFill>
            </a:endParaRPr>
          </a:p>
        </p:txBody>
      </p:sp>
      <p:sp>
        <p:nvSpPr>
          <p:cNvPr id="7" name="Gallone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Gallone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1_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smtClean="0"/>
              <a:t>Kliknite, če želite urediti slog naslova matrice</a:t>
            </a:r>
            <a:endParaRPr lang="sl-SI"/>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Kliknite, če želite urediti sloge besedila matrice</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Kliknite, če želite urediti slog naslova matrice</a:t>
            </a:r>
            <a:endParaRPr lang="sl-SI"/>
          </a:p>
        </p:txBody>
      </p:sp>
      <p:sp>
        <p:nvSpPr>
          <p:cNvPr id="3" name="Ograda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l-SI" noProof="0" smtClean="0"/>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Kliknite, če želite urediti sloge besedila matrice</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3050"/>
            <a:ext cx="2055813" cy="5856288"/>
          </a:xfrm>
        </p:spPr>
        <p:txBody>
          <a:bodyPr vert="eaVert"/>
          <a:lstStyle/>
          <a:p>
            <a:r>
              <a:rPr lang="sl-SI" smtClean="0"/>
              <a:t>Kliknite, če želite urediti slog naslova matrice</a:t>
            </a:r>
            <a:endParaRPr lang="sl-SI"/>
          </a:p>
        </p:txBody>
      </p:sp>
      <p:sp>
        <p:nvSpPr>
          <p:cNvPr id="3" name="Ograda navpičnega besedila 2"/>
          <p:cNvSpPr>
            <a:spLocks noGrp="1"/>
          </p:cNvSpPr>
          <p:nvPr>
            <p:ph type="body" orient="vert" idx="1"/>
          </p:nvPr>
        </p:nvSpPr>
        <p:spPr>
          <a:xfrm>
            <a:off x="457200" y="273050"/>
            <a:ext cx="6019800" cy="5856288"/>
          </a:xfrm>
        </p:spPr>
        <p:txBody>
          <a:bodyPr vert="eaVert"/>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pPr>
              <a:defRPr/>
            </a:pPr>
            <a:endParaRPr lang="it-IT">
              <a:solidFill>
                <a:prstClr val="black">
                  <a:shade val="50000"/>
                </a:prstClr>
              </a:solidFill>
            </a:endParaRPr>
          </a:p>
        </p:txBody>
      </p:sp>
      <p:sp>
        <p:nvSpPr>
          <p:cNvPr id="6" name="Segnaposto piè di pagina 5"/>
          <p:cNvSpPr>
            <a:spLocks noGrp="1"/>
          </p:cNvSpPr>
          <p:nvPr>
            <p:ph type="ftr" sz="quarter" idx="11"/>
          </p:nvPr>
        </p:nvSpPr>
        <p:spPr/>
        <p:txBody>
          <a:bodyPr/>
          <a:lstStyle>
            <a:extLst/>
          </a:lstStyle>
          <a:p>
            <a:pPr>
              <a:defRPr/>
            </a:pPr>
            <a:endParaRPr lang="it-IT">
              <a:solidFill>
                <a:prstClr val="black">
                  <a:shade val="50000"/>
                </a:prstClr>
              </a:solidFill>
            </a:endParaRPr>
          </a:p>
        </p:txBody>
      </p:sp>
      <p:sp>
        <p:nvSpPr>
          <p:cNvPr id="7" name="Segnaposto numero diapositiva 6"/>
          <p:cNvSpPr>
            <a:spLocks noGrp="1"/>
          </p:cNvSpPr>
          <p:nvPr>
            <p:ph type="sldNum" sz="quarter" idx="12"/>
          </p:nvPr>
        </p:nvSpPr>
        <p:spPr/>
        <p:txBody>
          <a:bodyPr/>
          <a:lstStyle>
            <a:extLst/>
          </a:lstStyle>
          <a:p>
            <a:pPr>
              <a:defRPr/>
            </a:pPr>
            <a:fld id="{6875BB06-DBBE-4940-AAC5-4B632342C678}" type="slidenum">
              <a:rPr lang="it-IT" smtClean="0">
                <a:solidFill>
                  <a:prstClr val="black">
                    <a:shade val="50000"/>
                  </a:prstClr>
                </a:solidFill>
              </a:rPr>
              <a:pPr>
                <a:defRPr/>
              </a:pPr>
              <a:t>‹N›</a:t>
            </a:fld>
            <a:endParaRPr lang="it-IT">
              <a:solidFill>
                <a:prstClr val="black">
                  <a:shade val="50000"/>
                </a:prstClr>
              </a:solidFill>
            </a:endParaRPr>
          </a:p>
        </p:txBody>
      </p:sp>
      <p:sp>
        <p:nvSpPr>
          <p:cNvPr id="8" name="Titolo 7"/>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nchor="ctr"/>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pPr>
              <a:defRPr/>
            </a:pPr>
            <a:endParaRPr lang="it-IT">
              <a:solidFill>
                <a:prstClr val="black">
                  <a:shade val="50000"/>
                </a:prstClr>
              </a:solidFill>
            </a:endParaRPr>
          </a:p>
        </p:txBody>
      </p:sp>
      <p:sp>
        <p:nvSpPr>
          <p:cNvPr id="8" name="Segnaposto piè di pagina 7"/>
          <p:cNvSpPr>
            <a:spLocks noGrp="1"/>
          </p:cNvSpPr>
          <p:nvPr>
            <p:ph type="ftr" sz="quarter" idx="11"/>
          </p:nvPr>
        </p:nvSpPr>
        <p:spPr/>
        <p:txBody>
          <a:bodyPr/>
          <a:lstStyle>
            <a:extLst/>
          </a:lstStyle>
          <a:p>
            <a:pPr>
              <a:defRPr/>
            </a:pPr>
            <a:endParaRPr lang="it-IT">
              <a:solidFill>
                <a:prstClr val="black">
                  <a:shade val="50000"/>
                </a:prstClr>
              </a:solidFill>
            </a:endParaRPr>
          </a:p>
        </p:txBody>
      </p:sp>
      <p:sp>
        <p:nvSpPr>
          <p:cNvPr id="9" name="Segnaposto numero diapositiva 8"/>
          <p:cNvSpPr>
            <a:spLocks noGrp="1"/>
          </p:cNvSpPr>
          <p:nvPr>
            <p:ph type="sldNum" sz="quarter" idx="12"/>
          </p:nvPr>
        </p:nvSpPr>
        <p:spPr/>
        <p:txBody>
          <a:bodyPr/>
          <a:lstStyle>
            <a:extLst/>
          </a:lstStyle>
          <a:p>
            <a:pPr>
              <a:defRPr/>
            </a:pPr>
            <a:fld id="{39461261-1CD1-48E3-94E2-62760A55BE6C}" type="slidenum">
              <a:rPr lang="it-IT" smtClean="0">
                <a:solidFill>
                  <a:prstClr val="black">
                    <a:shade val="50000"/>
                  </a:prstClr>
                </a:solidFill>
              </a:rPr>
              <a:pPr>
                <a:defRPr/>
              </a:pPr>
              <a:t>‹N›</a:t>
            </a:fld>
            <a:endParaRPr lang="it-IT">
              <a:solidFill>
                <a:prstClr val="black">
                  <a:shade val="50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extLst/>
          </a:lstStyle>
          <a:p>
            <a:pPr>
              <a:defRPr/>
            </a:pPr>
            <a:endParaRPr lang="it-IT">
              <a:solidFill>
                <a:prstClr val="black">
                  <a:shade val="50000"/>
                </a:prstClr>
              </a:solidFill>
            </a:endParaRPr>
          </a:p>
        </p:txBody>
      </p:sp>
      <p:sp>
        <p:nvSpPr>
          <p:cNvPr id="4" name="Segnaposto piè di pagina 3"/>
          <p:cNvSpPr>
            <a:spLocks noGrp="1"/>
          </p:cNvSpPr>
          <p:nvPr>
            <p:ph type="ftr" sz="quarter" idx="11"/>
          </p:nvPr>
        </p:nvSpPr>
        <p:spPr/>
        <p:txBody>
          <a:bodyPr/>
          <a:lstStyle>
            <a:extLst/>
          </a:lstStyle>
          <a:p>
            <a:pPr>
              <a:defRPr/>
            </a:pPr>
            <a:endParaRPr lang="it-IT">
              <a:solidFill>
                <a:prstClr val="black">
                  <a:shade val="50000"/>
                </a:prstClr>
              </a:solidFill>
            </a:endParaRPr>
          </a:p>
        </p:txBody>
      </p:sp>
      <p:sp>
        <p:nvSpPr>
          <p:cNvPr id="5" name="Segnaposto numero diapositiva 4"/>
          <p:cNvSpPr>
            <a:spLocks noGrp="1"/>
          </p:cNvSpPr>
          <p:nvPr>
            <p:ph type="sldNum" sz="quarter" idx="12"/>
          </p:nvPr>
        </p:nvSpPr>
        <p:spPr/>
        <p:txBody>
          <a:bodyPr/>
          <a:lstStyle>
            <a:extLst/>
          </a:lstStyle>
          <a:p>
            <a:pPr>
              <a:defRPr/>
            </a:pPr>
            <a:fld id="{CA9D657E-6C1A-4CC0-97B9-1564F94FB3C3}" type="slidenum">
              <a:rPr lang="it-IT" smtClean="0">
                <a:solidFill>
                  <a:prstClr val="black">
                    <a:shade val="50000"/>
                  </a:prstClr>
                </a:solidFill>
              </a:rPr>
              <a:pPr>
                <a:defRPr/>
              </a:pPr>
              <a:t>‹N›</a:t>
            </a:fld>
            <a:endParaRPr lang="it-IT">
              <a:solidFill>
                <a:prstClr val="black">
                  <a:shade val="50000"/>
                </a:prstClr>
              </a:solidFill>
            </a:endParaRPr>
          </a:p>
        </p:txBody>
      </p:sp>
      <p:sp>
        <p:nvSpPr>
          <p:cNvPr id="6" name="Titolo 5"/>
          <p:cNvSpPr>
            <a:spLocks noGrp="1"/>
          </p:cNvSpPr>
          <p:nvPr>
            <p:ph type="title"/>
          </p:nvPr>
        </p:nvSpPr>
        <p:spPr/>
        <p:txBody>
          <a:bodyPr rtlCol="0"/>
          <a:lstStyle>
            <a:extLst/>
          </a:lstStyle>
          <a:p>
            <a:r>
              <a:rPr kumimoji="0" lang="it-IT" smtClean="0"/>
              <a:t>Fare clic per modificare lo stile del titolo</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pPr>
              <a:defRPr/>
            </a:pPr>
            <a:endParaRPr lang="it-IT">
              <a:solidFill>
                <a:prstClr val="black">
                  <a:shade val="50000"/>
                </a:prstClr>
              </a:solidFill>
            </a:endParaRPr>
          </a:p>
        </p:txBody>
      </p:sp>
      <p:sp>
        <p:nvSpPr>
          <p:cNvPr id="3" name="Segnaposto piè di pagina 2"/>
          <p:cNvSpPr>
            <a:spLocks noGrp="1"/>
          </p:cNvSpPr>
          <p:nvPr>
            <p:ph type="ftr" sz="quarter" idx="11"/>
          </p:nvPr>
        </p:nvSpPr>
        <p:spPr/>
        <p:txBody>
          <a:bodyPr/>
          <a:lstStyle>
            <a:extLst/>
          </a:lstStyle>
          <a:p>
            <a:pPr>
              <a:defRPr/>
            </a:pPr>
            <a:endParaRPr lang="it-IT">
              <a:solidFill>
                <a:prstClr val="black">
                  <a:shade val="50000"/>
                </a:prstClr>
              </a:solidFill>
            </a:endParaRPr>
          </a:p>
        </p:txBody>
      </p:sp>
      <p:sp>
        <p:nvSpPr>
          <p:cNvPr id="4" name="Segnaposto numero diapositiva 3"/>
          <p:cNvSpPr>
            <a:spLocks noGrp="1"/>
          </p:cNvSpPr>
          <p:nvPr>
            <p:ph type="sldNum" sz="quarter" idx="12"/>
          </p:nvPr>
        </p:nvSpPr>
        <p:spPr/>
        <p:txBody>
          <a:bodyPr/>
          <a:lstStyle>
            <a:extLst/>
          </a:lstStyle>
          <a:p>
            <a:pPr>
              <a:defRPr/>
            </a:pPr>
            <a:fld id="{0813E953-39A2-40B2-99B1-2DEB55ED6FCB}" type="slidenum">
              <a:rPr lang="it-IT" smtClean="0">
                <a:solidFill>
                  <a:prstClr val="black">
                    <a:shade val="50000"/>
                  </a:prstClr>
                </a:solidFill>
              </a:rPr>
              <a:pPr>
                <a:defRPr/>
              </a:pPr>
              <a:t>‹N›</a:t>
            </a:fld>
            <a:endParaRPr lang="it-IT">
              <a:solidFill>
                <a:prstClr val="black">
                  <a:shade val="50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727032" y="6407944"/>
            <a:ext cx="1920240" cy="365760"/>
          </a:xfrm>
        </p:spPr>
        <p:txBody>
          <a:bodyPr/>
          <a:lstStyle>
            <a:extLst/>
          </a:lstStyle>
          <a:p>
            <a:pPr>
              <a:defRPr/>
            </a:pPr>
            <a:endParaRPr lang="it-IT">
              <a:solidFill>
                <a:prstClr val="black">
                  <a:shade val="50000"/>
                </a:prstClr>
              </a:solidFill>
            </a:endParaRPr>
          </a:p>
        </p:txBody>
      </p:sp>
      <p:sp>
        <p:nvSpPr>
          <p:cNvPr id="6" name="Segnaposto piè di pagina 5"/>
          <p:cNvSpPr>
            <a:spLocks noGrp="1"/>
          </p:cNvSpPr>
          <p:nvPr>
            <p:ph type="ftr" sz="quarter" idx="11"/>
          </p:nvPr>
        </p:nvSpPr>
        <p:spPr/>
        <p:txBody>
          <a:bodyPr/>
          <a:lstStyle>
            <a:extLst/>
          </a:lstStyle>
          <a:p>
            <a:pPr>
              <a:defRPr/>
            </a:pPr>
            <a:endParaRPr lang="it-IT">
              <a:solidFill>
                <a:prstClr val="black">
                  <a:shade val="50000"/>
                </a:prstClr>
              </a:solidFill>
            </a:endParaRPr>
          </a:p>
        </p:txBody>
      </p:sp>
      <p:sp>
        <p:nvSpPr>
          <p:cNvPr id="7" name="Segnaposto numero diapositiva 6"/>
          <p:cNvSpPr>
            <a:spLocks noGrp="1"/>
          </p:cNvSpPr>
          <p:nvPr>
            <p:ph type="sldNum" sz="quarter" idx="12"/>
          </p:nvPr>
        </p:nvSpPr>
        <p:spPr/>
        <p:txBody>
          <a:bodyPr/>
          <a:lstStyle>
            <a:extLst/>
          </a:lstStyle>
          <a:p>
            <a:pPr>
              <a:defRPr/>
            </a:pPr>
            <a:fld id="{BCE49DFB-98E6-4CA7-8F94-5538FD564974}" type="slidenum">
              <a:rPr lang="it-IT" smtClean="0">
                <a:solidFill>
                  <a:prstClr val="black">
                    <a:shade val="50000"/>
                  </a:prstClr>
                </a:solidFill>
              </a:rPr>
              <a:pPr>
                <a:defRPr/>
              </a:pPr>
              <a:t>‹N›</a:t>
            </a:fld>
            <a:endParaRPr lang="it-IT">
              <a:solidFill>
                <a:prstClr val="black">
                  <a:shade val="50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it-IT" smtClean="0"/>
              <a:t>Fare clic sull'icona per inserire un'immagine</a:t>
            </a:r>
            <a:endParaRPr kumimoji="0" lang="en-US" dirty="0"/>
          </a:p>
        </p:txBody>
      </p:sp>
      <p:sp>
        <p:nvSpPr>
          <p:cNvPr id="5" name="Segnaposto data 4"/>
          <p:cNvSpPr>
            <a:spLocks noGrp="1"/>
          </p:cNvSpPr>
          <p:nvPr>
            <p:ph type="dt" sz="half" idx="10"/>
          </p:nvPr>
        </p:nvSpPr>
        <p:spPr/>
        <p:txBody>
          <a:bodyPr/>
          <a:lstStyle>
            <a:lvl1pPr>
              <a:defRPr>
                <a:solidFill>
                  <a:schemeClr val="tx1"/>
                </a:solidFill>
              </a:defRPr>
            </a:lvl1pPr>
            <a:extLst/>
          </a:lstStyle>
          <a:p>
            <a:pPr>
              <a:defRPr/>
            </a:pPr>
            <a:endParaRPr lang="it-IT">
              <a:solidFill>
                <a:prstClr val="black">
                  <a:shade val="50000"/>
                </a:prstClr>
              </a:solidFill>
            </a:endParaRPr>
          </a:p>
        </p:txBody>
      </p:sp>
      <p:sp>
        <p:nvSpPr>
          <p:cNvPr id="6" name="Segnaposto piè di pagina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it-IT">
              <a:solidFill>
                <a:prstClr val="black">
                  <a:shade val="50000"/>
                </a:prstClr>
              </a:solidFill>
            </a:endParaRPr>
          </a:p>
        </p:txBody>
      </p:sp>
      <p:sp>
        <p:nvSpPr>
          <p:cNvPr id="7" name="Segnaposto numero diapositiva 6"/>
          <p:cNvSpPr>
            <a:spLocks noGrp="1"/>
          </p:cNvSpPr>
          <p:nvPr>
            <p:ph type="sldNum" sz="quarter" idx="12"/>
          </p:nvPr>
        </p:nvSpPr>
        <p:spPr/>
        <p:txBody>
          <a:bodyPr/>
          <a:lstStyle>
            <a:lvl1pPr>
              <a:defRPr>
                <a:solidFill>
                  <a:schemeClr val="tx1"/>
                </a:solidFill>
              </a:defRPr>
            </a:lvl1pPr>
            <a:extLst/>
          </a:lstStyle>
          <a:p>
            <a:pPr>
              <a:defRPr/>
            </a:pPr>
            <a:fld id="{BE55974A-2E45-4F03-ABCB-23976934502D}" type="slidenum">
              <a:rPr lang="it-IT" smtClean="0">
                <a:solidFill>
                  <a:prstClr val="black">
                    <a:shade val="50000"/>
                  </a:prstClr>
                </a:solidFill>
              </a:rPr>
              <a:pPr>
                <a:defRPr/>
              </a:pPr>
              <a:t>‹N›</a:t>
            </a:fld>
            <a:endParaRPr lang="it-IT">
              <a:solidFill>
                <a:prstClr val="black">
                  <a:shade val="50000"/>
                </a:prstClr>
              </a:solidFill>
            </a:endParaRPr>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it-IT" smtClean="0"/>
              <a:t>Fare clic per modificare lo stile del titolo</a:t>
            </a:r>
            <a:endParaRPr kumimoji="0" lang="en-US"/>
          </a:p>
        </p:txBody>
      </p:sp>
      <p:sp>
        <p:nvSpPr>
          <p:cNvPr id="8" name="Figura a mano libera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igura a mano libera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olo rettangolo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ttore 1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Gallone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Gallone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2.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igura a mano libera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igura a mano libera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olo rettangolo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it-IT">
              <a:solidFill>
                <a:prstClr val="black">
                  <a:shade val="50000"/>
                </a:prstClr>
              </a:solidFill>
            </a:endParaRPr>
          </a:p>
        </p:txBody>
      </p:sp>
      <p:sp>
        <p:nvSpPr>
          <p:cNvPr id="22" name="Segnaposto piè di pagina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it-IT">
              <a:solidFill>
                <a:prstClr val="black">
                  <a:shade val="50000"/>
                </a:prstClr>
              </a:solidFill>
            </a:endParaRPr>
          </a:p>
        </p:txBody>
      </p:sp>
      <p:sp>
        <p:nvSpPr>
          <p:cNvPr id="18" name="Segnaposto numero diapositiva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CFD484C0-41E5-42C3-9D12-893AE6806CB4}" type="slidenum">
              <a:rPr lang="it-IT" smtClean="0">
                <a:solidFill>
                  <a:prstClr val="black">
                    <a:shade val="50000"/>
                  </a:prstClr>
                </a:solidFill>
              </a:rPr>
              <a:pPr>
                <a:defRPr/>
              </a:pPr>
              <a:t>‹N›</a:t>
            </a:fld>
            <a:endParaRPr lang="it-IT">
              <a:solidFill>
                <a:prstClr val="black">
                  <a:shade val="50000"/>
                </a:prstClr>
              </a:solidFill>
            </a:endParaRPr>
          </a:p>
        </p:txBody>
      </p:sp>
    </p:spTree>
  </p:cSld>
  <p:clrMap bg1="lt1" tx1="dk1" bg2="lt2" tx2="dk2" accent1="accent1" accent2="accent2" accent3="accent3" accent4="accent4" accent5="accent5" accent6="accent6" hlink="hlink" folHlink="folHlink"/>
  <p:sldLayoutIdLst>
    <p:sldLayoutId id="2147486051" r:id="rId1"/>
    <p:sldLayoutId id="2147486052" r:id="rId2"/>
    <p:sldLayoutId id="2147486053" r:id="rId3"/>
    <p:sldLayoutId id="2147486054" r:id="rId4"/>
    <p:sldLayoutId id="2147486055" r:id="rId5"/>
    <p:sldLayoutId id="2147486056" r:id="rId6"/>
    <p:sldLayoutId id="2147486057" r:id="rId7"/>
    <p:sldLayoutId id="2147486058" r:id="rId8"/>
    <p:sldLayoutId id="2147486059" r:id="rId9"/>
    <p:sldLayoutId id="2147486060" r:id="rId10"/>
    <p:sldLayoutId id="2147486061" r:id="rId11"/>
    <p:sldLayoutId id="214748606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
          <p:cNvSpPr>
            <a:spLocks noChangeArrowheads="1"/>
          </p:cNvSpPr>
          <p:nvPr/>
        </p:nvSpPr>
        <p:spPr bwMode="auto">
          <a:xfrm>
            <a:off x="0" y="0"/>
            <a:ext cx="9142413" cy="1295400"/>
          </a:xfrm>
          <a:prstGeom prst="rect">
            <a:avLst/>
          </a:prstGeom>
          <a:solidFill>
            <a:srgbClr val="000080"/>
          </a:solidFill>
          <a:ln w="9525">
            <a:solidFill>
              <a:srgbClr val="808080"/>
            </a:solidFill>
            <a:round/>
            <a:headEnd/>
            <a:tailEnd/>
          </a:ln>
        </p:spPr>
        <p:txBody>
          <a:bodyPr wrap="none" anchor="ctr"/>
          <a:lstStyle/>
          <a:p>
            <a:pPr eaLnBrk="1">
              <a:lnSpc>
                <a:spcPct val="93000"/>
              </a:lnSpc>
              <a:buClr>
                <a:srgbClr val="000000"/>
              </a:buClr>
              <a:buSzPct val="100000"/>
              <a:buFont typeface="Times New Roman" pitchFamily="18" charset="0"/>
              <a:buNone/>
            </a:pPr>
            <a:endParaRPr lang="sl-SI" altLang="it-IT"/>
          </a:p>
        </p:txBody>
      </p:sp>
      <p:pic>
        <p:nvPicPr>
          <p:cNvPr id="1027" name="Picture 2"/>
          <p:cNvPicPr>
            <a:picLocks noChangeAspect="1" noChangeArrowheads="1"/>
          </p:cNvPicPr>
          <p:nvPr/>
        </p:nvPicPr>
        <p:blipFill>
          <a:blip r:embed="rId13" cstate="print"/>
          <a:srcRect/>
          <a:stretch>
            <a:fillRect/>
          </a:stretch>
        </p:blipFill>
        <p:spPr bwMode="auto">
          <a:xfrm>
            <a:off x="7920038" y="317500"/>
            <a:ext cx="749300" cy="760413"/>
          </a:xfrm>
          <a:prstGeom prst="rect">
            <a:avLst/>
          </a:prstGeom>
          <a:noFill/>
          <a:ln w="9525">
            <a:noFill/>
            <a:round/>
            <a:headEnd/>
            <a:tailEnd/>
          </a:ln>
        </p:spPr>
      </p:pic>
      <p:sp>
        <p:nvSpPr>
          <p:cNvPr id="1028" name="Rectangle 3"/>
          <p:cNvSpPr>
            <a:spLocks noGrp="1" noChangeArrowheads="1"/>
          </p:cNvSpPr>
          <p:nvPr>
            <p:ph type="title"/>
          </p:nvPr>
        </p:nvSpPr>
        <p:spPr bwMode="auto">
          <a:xfrm>
            <a:off x="457200" y="273050"/>
            <a:ext cx="8228013" cy="1143000"/>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ltLang="it-IT" smtClean="0"/>
              <a:t>Kliknite za urejanje oblike naslova</a:t>
            </a:r>
          </a:p>
        </p:txBody>
      </p:sp>
      <p:sp>
        <p:nvSpPr>
          <p:cNvPr id="1029" name="Rectangle 4"/>
          <p:cNvSpPr>
            <a:spLocks noGrp="1" noChangeArrowheads="1"/>
          </p:cNvSpPr>
          <p:nvPr>
            <p:ph type="body" idx="1"/>
          </p:nvPr>
        </p:nvSpPr>
        <p:spPr bwMode="auto">
          <a:xfrm>
            <a:off x="457200" y="1604963"/>
            <a:ext cx="8228013" cy="4524375"/>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ltLang="it-IT" smtClean="0"/>
              <a:t>Kliknite za urejanje oblike orisa</a:t>
            </a:r>
          </a:p>
          <a:p>
            <a:pPr lvl="1"/>
            <a:r>
              <a:rPr lang="en-GB" altLang="it-IT" smtClean="0"/>
              <a:t>Druga raven orisa</a:t>
            </a:r>
          </a:p>
          <a:p>
            <a:pPr lvl="2"/>
            <a:r>
              <a:rPr lang="en-GB" altLang="it-IT" smtClean="0"/>
              <a:t>Tretja raven orisa</a:t>
            </a:r>
          </a:p>
          <a:p>
            <a:pPr lvl="3"/>
            <a:r>
              <a:rPr lang="en-GB" altLang="it-IT" smtClean="0"/>
              <a:t>Četrta raven orisa</a:t>
            </a:r>
          </a:p>
          <a:p>
            <a:pPr lvl="4"/>
            <a:r>
              <a:rPr lang="en-GB" altLang="it-IT" smtClean="0"/>
              <a:t>Peta raven orisa</a:t>
            </a:r>
          </a:p>
          <a:p>
            <a:pPr lvl="4"/>
            <a:r>
              <a:rPr lang="en-GB" altLang="it-IT" smtClean="0"/>
              <a:t>Šesta raven orisa</a:t>
            </a:r>
          </a:p>
          <a:p>
            <a:pPr lvl="4"/>
            <a:r>
              <a:rPr lang="en-GB" altLang="it-IT" smtClean="0"/>
              <a:t>Sedma raven orisa</a:t>
            </a:r>
          </a:p>
          <a:p>
            <a:pPr lvl="4"/>
            <a:r>
              <a:rPr lang="en-GB" altLang="it-IT" smtClean="0"/>
              <a:t>Osma raven orisa</a:t>
            </a:r>
          </a:p>
          <a:p>
            <a:pPr lvl="4"/>
            <a:r>
              <a:rPr lang="en-GB" altLang="it-IT" smtClean="0"/>
              <a:t>Deveta raven orisa</a:t>
            </a:r>
          </a:p>
        </p:txBody>
      </p:sp>
    </p:spTree>
  </p:cSld>
  <p:clrMap bg1="lt1" tx1="dk1" bg2="lt2" tx2="dk2" accent1="accent1" accent2="accent2" accent3="accent3" accent4="accent4" accent5="accent5" accent6="accent6" hlink="hlink" folHlink="folHlink"/>
  <p:sldLayoutIdLst>
    <p:sldLayoutId id="2147486064" r:id="rId1"/>
    <p:sldLayoutId id="2147486065" r:id="rId2"/>
    <p:sldLayoutId id="2147486066" r:id="rId3"/>
    <p:sldLayoutId id="2147486067" r:id="rId4"/>
    <p:sldLayoutId id="2147486068" r:id="rId5"/>
    <p:sldLayoutId id="2147486069" r:id="rId6"/>
    <p:sldLayoutId id="2147486070" r:id="rId7"/>
    <p:sldLayoutId id="2147486071" r:id="rId8"/>
    <p:sldLayoutId id="2147486072" r:id="rId9"/>
    <p:sldLayoutId id="2147486073" r:id="rId10"/>
    <p:sldLayoutId id="2147486074" r:id="rId11"/>
  </p:sldLayoutIdLst>
  <p:txStyles>
    <p:title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Arial Unicode MS" pitchFamily="34" charset="-128"/>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p:titleStyle>
    <p:bodyStyle>
      <a:lvl1pPr marL="342900" indent="-342900" algn="l" defTabSz="449263" rtl="0" eaLnBrk="0" fontAlgn="base" hangingPunct="0">
        <a:lnSpc>
          <a:spcPct val="93000"/>
        </a:lnSpc>
        <a:spcBef>
          <a:spcPct val="0"/>
        </a:spcBef>
        <a:spcAft>
          <a:spcPts val="1425"/>
        </a:spcAft>
        <a:buClr>
          <a:srgbClr val="000000"/>
        </a:buClr>
        <a:buSzPct val="100000"/>
        <a:buFont typeface="Times New Roman" pitchFamily="18" charset="0"/>
        <a:defRPr sz="3200">
          <a:solidFill>
            <a:srgbClr val="000000"/>
          </a:solidFill>
          <a:latin typeface="+mn-lt"/>
          <a:ea typeface="Arial Unicode MS" pitchFamily="34" charset="-128"/>
          <a:cs typeface="+mn-cs"/>
        </a:defRPr>
      </a:lvl1pPr>
      <a:lvl2pPr marL="742950" indent="-285750" algn="l" defTabSz="449263" rtl="0" eaLnBrk="0" fontAlgn="base" hangingPunct="0">
        <a:lnSpc>
          <a:spcPct val="93000"/>
        </a:lnSpc>
        <a:spcBef>
          <a:spcPct val="0"/>
        </a:spcBef>
        <a:spcAft>
          <a:spcPts val="1138"/>
        </a:spcAft>
        <a:buClr>
          <a:srgbClr val="000000"/>
        </a:buClr>
        <a:buSzPct val="100000"/>
        <a:buFont typeface="Times New Roman" pitchFamily="18" charset="0"/>
        <a:defRPr sz="2800">
          <a:solidFill>
            <a:srgbClr val="000000"/>
          </a:solidFill>
          <a:latin typeface="+mn-lt"/>
          <a:ea typeface="Arial Unicode MS" pitchFamily="34" charset="-128"/>
          <a:cs typeface="+mn-cs"/>
        </a:defRPr>
      </a:lvl2pPr>
      <a:lvl3pPr marL="1143000" indent="-228600" algn="l" defTabSz="449263" rtl="0" eaLnBrk="0" fontAlgn="base" hangingPunct="0">
        <a:lnSpc>
          <a:spcPct val="93000"/>
        </a:lnSpc>
        <a:spcBef>
          <a:spcPct val="0"/>
        </a:spcBef>
        <a:spcAft>
          <a:spcPts val="850"/>
        </a:spcAft>
        <a:buClr>
          <a:srgbClr val="000000"/>
        </a:buClr>
        <a:buSzPct val="100000"/>
        <a:buFont typeface="Times New Roman" pitchFamily="18" charset="0"/>
        <a:defRPr sz="2400">
          <a:solidFill>
            <a:srgbClr val="000000"/>
          </a:solidFill>
          <a:latin typeface="+mn-lt"/>
          <a:ea typeface="Arial Unicode MS" pitchFamily="34" charset="-128"/>
          <a:cs typeface="+mn-cs"/>
        </a:defRPr>
      </a:lvl3pPr>
      <a:lvl4pPr marL="1600200" indent="-228600" algn="l" defTabSz="449263"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Arial Unicode MS" pitchFamily="34" charset="-128"/>
          <a:cs typeface="+mn-cs"/>
        </a:defRPr>
      </a:lvl4pPr>
      <a:lvl5pPr marL="2057400" indent="-228600" algn="l" defTabSz="449263"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Arial Unicode MS" pitchFamily="34" charset="-128"/>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
          <p:cNvSpPr>
            <a:spLocks noChangeArrowheads="1"/>
          </p:cNvSpPr>
          <p:nvPr/>
        </p:nvSpPr>
        <p:spPr bwMode="auto">
          <a:xfrm>
            <a:off x="0" y="0"/>
            <a:ext cx="9142413" cy="1295400"/>
          </a:xfrm>
          <a:prstGeom prst="rect">
            <a:avLst/>
          </a:prstGeom>
          <a:solidFill>
            <a:srgbClr val="000080"/>
          </a:solidFill>
          <a:ln w="9525">
            <a:solidFill>
              <a:srgbClr val="808080"/>
            </a:solidFill>
            <a:round/>
            <a:headEnd/>
            <a:tailEnd/>
          </a:ln>
        </p:spPr>
        <p:txBody>
          <a:bodyPr wrap="none" anchor="ctr"/>
          <a:lstStyle/>
          <a:p>
            <a:pPr eaLnBrk="1">
              <a:lnSpc>
                <a:spcPct val="93000"/>
              </a:lnSpc>
              <a:buClr>
                <a:srgbClr val="000000"/>
              </a:buClr>
              <a:buSzPct val="100000"/>
              <a:buFont typeface="Times New Roman" pitchFamily="18" charset="0"/>
              <a:buNone/>
            </a:pPr>
            <a:endParaRPr lang="sl-SI" altLang="it-IT"/>
          </a:p>
        </p:txBody>
      </p:sp>
      <p:pic>
        <p:nvPicPr>
          <p:cNvPr id="1027" name="Picture 2"/>
          <p:cNvPicPr>
            <a:picLocks noChangeAspect="1" noChangeArrowheads="1"/>
          </p:cNvPicPr>
          <p:nvPr/>
        </p:nvPicPr>
        <p:blipFill>
          <a:blip r:embed="rId13" cstate="print"/>
          <a:srcRect/>
          <a:stretch>
            <a:fillRect/>
          </a:stretch>
        </p:blipFill>
        <p:spPr bwMode="auto">
          <a:xfrm>
            <a:off x="7920038" y="317500"/>
            <a:ext cx="749300" cy="760413"/>
          </a:xfrm>
          <a:prstGeom prst="rect">
            <a:avLst/>
          </a:prstGeom>
          <a:noFill/>
          <a:ln w="9525">
            <a:noFill/>
            <a:round/>
            <a:headEnd/>
            <a:tailEnd/>
          </a:ln>
        </p:spPr>
      </p:pic>
      <p:sp>
        <p:nvSpPr>
          <p:cNvPr id="1028" name="Rectangle 3"/>
          <p:cNvSpPr>
            <a:spLocks noGrp="1" noChangeArrowheads="1"/>
          </p:cNvSpPr>
          <p:nvPr>
            <p:ph type="title"/>
          </p:nvPr>
        </p:nvSpPr>
        <p:spPr bwMode="auto">
          <a:xfrm>
            <a:off x="457200" y="273050"/>
            <a:ext cx="8228013" cy="1143000"/>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ltLang="it-IT" smtClean="0"/>
              <a:t>Kliknite za urejanje oblike naslova</a:t>
            </a:r>
          </a:p>
        </p:txBody>
      </p:sp>
      <p:sp>
        <p:nvSpPr>
          <p:cNvPr id="1029" name="Rectangle 4"/>
          <p:cNvSpPr>
            <a:spLocks noGrp="1" noChangeArrowheads="1"/>
          </p:cNvSpPr>
          <p:nvPr>
            <p:ph type="body" idx="1"/>
          </p:nvPr>
        </p:nvSpPr>
        <p:spPr bwMode="auto">
          <a:xfrm>
            <a:off x="457200" y="1604963"/>
            <a:ext cx="8228013" cy="4524375"/>
          </a:xfrm>
          <a:prstGeom prst="rect">
            <a:avLst/>
          </a:prstGeom>
          <a:noFill/>
          <a:ln w="9525">
            <a:noFill/>
            <a:round/>
            <a:headEnd/>
            <a:tailEnd/>
          </a:ln>
        </p:spPr>
        <p:txBody>
          <a:bodyPr vert="horz" wrap="square" lIns="0" tIns="28224" rIns="0" bIns="0" numCol="1" anchor="t" anchorCtr="0" compatLnSpc="1">
            <a:prstTxWarp prst="textNoShape">
              <a:avLst/>
            </a:prstTxWarp>
          </a:bodyPr>
          <a:lstStyle/>
          <a:p>
            <a:pPr lvl="0"/>
            <a:r>
              <a:rPr lang="en-GB" altLang="it-IT" smtClean="0"/>
              <a:t>Kliknite za urejanje oblike orisa</a:t>
            </a:r>
          </a:p>
          <a:p>
            <a:pPr lvl="1"/>
            <a:r>
              <a:rPr lang="en-GB" altLang="it-IT" smtClean="0"/>
              <a:t>Druga raven orisa</a:t>
            </a:r>
          </a:p>
          <a:p>
            <a:pPr lvl="2"/>
            <a:r>
              <a:rPr lang="en-GB" altLang="it-IT" smtClean="0"/>
              <a:t>Tretja raven orisa</a:t>
            </a:r>
          </a:p>
          <a:p>
            <a:pPr lvl="3"/>
            <a:r>
              <a:rPr lang="en-GB" altLang="it-IT" smtClean="0"/>
              <a:t>Četrta raven orisa</a:t>
            </a:r>
          </a:p>
          <a:p>
            <a:pPr lvl="4"/>
            <a:r>
              <a:rPr lang="en-GB" altLang="it-IT" smtClean="0"/>
              <a:t>Peta raven orisa</a:t>
            </a:r>
          </a:p>
          <a:p>
            <a:pPr lvl="4"/>
            <a:r>
              <a:rPr lang="en-GB" altLang="it-IT" smtClean="0"/>
              <a:t>Šesta raven orisa</a:t>
            </a:r>
          </a:p>
          <a:p>
            <a:pPr lvl="4"/>
            <a:r>
              <a:rPr lang="en-GB" altLang="it-IT" smtClean="0"/>
              <a:t>Sedma raven orisa</a:t>
            </a:r>
          </a:p>
          <a:p>
            <a:pPr lvl="4"/>
            <a:r>
              <a:rPr lang="en-GB" altLang="it-IT" smtClean="0"/>
              <a:t>Osma raven orisa</a:t>
            </a:r>
          </a:p>
          <a:p>
            <a:pPr lvl="4"/>
            <a:r>
              <a:rPr lang="en-GB" altLang="it-IT" smtClean="0"/>
              <a:t>Deveta raven orisa</a:t>
            </a:r>
          </a:p>
        </p:txBody>
      </p:sp>
    </p:spTree>
  </p:cSld>
  <p:clrMap bg1="lt1" tx1="dk1" bg2="lt2" tx2="dk2" accent1="accent1" accent2="accent2" accent3="accent3" accent4="accent4" accent5="accent5" accent6="accent6" hlink="hlink" folHlink="folHlink"/>
  <p:sldLayoutIdLst>
    <p:sldLayoutId id="2147486076" r:id="rId1"/>
    <p:sldLayoutId id="2147486077" r:id="rId2"/>
    <p:sldLayoutId id="2147486078" r:id="rId3"/>
    <p:sldLayoutId id="2147486079" r:id="rId4"/>
    <p:sldLayoutId id="2147486080" r:id="rId5"/>
    <p:sldLayoutId id="2147486081" r:id="rId6"/>
    <p:sldLayoutId id="2147486082" r:id="rId7"/>
    <p:sldLayoutId id="2147486083" r:id="rId8"/>
    <p:sldLayoutId id="2147486084" r:id="rId9"/>
    <p:sldLayoutId id="2147486085" r:id="rId10"/>
    <p:sldLayoutId id="2147486086" r:id="rId11"/>
  </p:sldLayoutIdLst>
  <p:txStyles>
    <p:title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Arial Unicode MS" pitchFamily="34" charset="-128"/>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Arial Unicode MS" pitchFamily="34" charset="-128"/>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p:titleStyle>
    <p:bodyStyle>
      <a:lvl1pPr marL="342900" indent="-342900" algn="l" defTabSz="449263" rtl="0" eaLnBrk="0" fontAlgn="base" hangingPunct="0">
        <a:lnSpc>
          <a:spcPct val="93000"/>
        </a:lnSpc>
        <a:spcBef>
          <a:spcPct val="0"/>
        </a:spcBef>
        <a:spcAft>
          <a:spcPts val="1425"/>
        </a:spcAft>
        <a:buClr>
          <a:srgbClr val="000000"/>
        </a:buClr>
        <a:buSzPct val="100000"/>
        <a:buFont typeface="Times New Roman" pitchFamily="18" charset="0"/>
        <a:defRPr sz="3200">
          <a:solidFill>
            <a:srgbClr val="000000"/>
          </a:solidFill>
          <a:latin typeface="+mn-lt"/>
          <a:ea typeface="Arial Unicode MS" pitchFamily="34" charset="-128"/>
          <a:cs typeface="+mn-cs"/>
        </a:defRPr>
      </a:lvl1pPr>
      <a:lvl2pPr marL="742950" indent="-285750" algn="l" defTabSz="449263" rtl="0" eaLnBrk="0" fontAlgn="base" hangingPunct="0">
        <a:lnSpc>
          <a:spcPct val="93000"/>
        </a:lnSpc>
        <a:spcBef>
          <a:spcPct val="0"/>
        </a:spcBef>
        <a:spcAft>
          <a:spcPts val="1138"/>
        </a:spcAft>
        <a:buClr>
          <a:srgbClr val="000000"/>
        </a:buClr>
        <a:buSzPct val="100000"/>
        <a:buFont typeface="Times New Roman" pitchFamily="18" charset="0"/>
        <a:defRPr sz="2800">
          <a:solidFill>
            <a:srgbClr val="000000"/>
          </a:solidFill>
          <a:latin typeface="+mn-lt"/>
          <a:ea typeface="Arial Unicode MS" pitchFamily="34" charset="-128"/>
          <a:cs typeface="+mn-cs"/>
        </a:defRPr>
      </a:lvl2pPr>
      <a:lvl3pPr marL="1143000" indent="-228600" algn="l" defTabSz="449263" rtl="0" eaLnBrk="0" fontAlgn="base" hangingPunct="0">
        <a:lnSpc>
          <a:spcPct val="93000"/>
        </a:lnSpc>
        <a:spcBef>
          <a:spcPct val="0"/>
        </a:spcBef>
        <a:spcAft>
          <a:spcPts val="850"/>
        </a:spcAft>
        <a:buClr>
          <a:srgbClr val="000000"/>
        </a:buClr>
        <a:buSzPct val="100000"/>
        <a:buFont typeface="Times New Roman" pitchFamily="18" charset="0"/>
        <a:defRPr sz="2400">
          <a:solidFill>
            <a:srgbClr val="000000"/>
          </a:solidFill>
          <a:latin typeface="+mn-lt"/>
          <a:ea typeface="Arial Unicode MS" pitchFamily="34" charset="-128"/>
          <a:cs typeface="+mn-cs"/>
        </a:defRPr>
      </a:lvl3pPr>
      <a:lvl4pPr marL="1600200" indent="-228600" algn="l" defTabSz="449263"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Arial Unicode MS" pitchFamily="34" charset="-128"/>
          <a:cs typeface="+mn-cs"/>
        </a:defRPr>
      </a:lvl4pPr>
      <a:lvl5pPr marL="2057400" indent="-228600" algn="l" defTabSz="449263"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Arial Unicode MS" pitchFamily="34" charset="-128"/>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hyperlink" Target="diapositive%20varie/Zanshin%20Finale.pptx"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4.jpeg"/><Relationship Id="rId5" Type="http://schemas.openxmlformats.org/officeDocument/2006/relationships/image" Target="../media/image6.png"/><Relationship Id="rId4" Type="http://schemas.openxmlformats.org/officeDocument/2006/relationships/image" Target="../media/image20.jpeg"/></Relationships>
</file>

<file path=ppt/slides/_rels/slide10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5.jpeg"/><Relationship Id="rId5" Type="http://schemas.openxmlformats.org/officeDocument/2006/relationships/image" Target="../media/image6.png"/><Relationship Id="rId4" Type="http://schemas.openxmlformats.org/officeDocument/2006/relationships/image" Target="../media/image20.jpeg"/></Relationships>
</file>

<file path=ppt/slides/_rels/slide102.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57.png"/><Relationship Id="rId2" Type="http://schemas.openxmlformats.org/officeDocument/2006/relationships/slideLayout" Target="../slideLayouts/slideLayout24.xml"/><Relationship Id="rId1" Type="http://schemas.openxmlformats.org/officeDocument/2006/relationships/themeOverride" Target="../theme/themeOverride1.xml"/><Relationship Id="rId6" Type="http://schemas.openxmlformats.org/officeDocument/2006/relationships/image" Target="../media/image56.png"/><Relationship Id="rId5" Type="http://schemas.openxmlformats.org/officeDocument/2006/relationships/image" Target="../media/image6.png"/><Relationship Id="rId4" Type="http://schemas.openxmlformats.org/officeDocument/2006/relationships/image" Target="../media/image16.png"/></Relationships>
</file>

<file path=ppt/slides/_rels/slide10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9.png"/><Relationship Id="rId4" Type="http://schemas.openxmlformats.org/officeDocument/2006/relationships/hyperlink" Target="Mubobi" TargetMode="External"/></Relationships>
</file>

<file path=ppt/slides/_rels/slide10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hyperlink" Target="../Videos/ZA2/regola%2010%20sec..mp4"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8.jpeg"/><Relationship Id="rId4" Type="http://schemas.openxmlformats.org/officeDocument/2006/relationships/image" Target="../media/image20.jpeg"/></Relationships>
</file>

<file path=ppt/slides/_rels/slide10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png"/></Relationships>
</file>

<file path=ppt/slides/_rels/slide10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png"/></Relationships>
</file>

<file path=ppt/slides/_rels/slide11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64.png"/><Relationship Id="rId4" Type="http://schemas.openxmlformats.org/officeDocument/2006/relationships/image" Target="../media/image6.png"/></Relationships>
</file>

<file path=ppt/slides/_rels/slide1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13.xml"/><Relationship Id="rId5" Type="http://schemas.openxmlformats.org/officeDocument/2006/relationships/image" Target="../media/image65.png"/><Relationship Id="rId4" Type="http://schemas.openxmlformats.org/officeDocument/2006/relationships/image" Target="../media/image6.png"/></Relationships>
</file>

<file path=ppt/slides/_rels/slide1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1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30.xml"/><Relationship Id="rId7" Type="http://schemas.openxmlformats.org/officeDocument/2006/relationships/image" Target="../media/image20.jpeg"/><Relationship Id="rId2" Type="http://schemas.openxmlformats.org/officeDocument/2006/relationships/slideLayout" Target="../slideLayouts/slideLayout25.xml"/><Relationship Id="rId1" Type="http://schemas.openxmlformats.org/officeDocument/2006/relationships/themeOverride" Target="../theme/themeOverride2.xml"/><Relationship Id="rId6" Type="http://schemas.openxmlformats.org/officeDocument/2006/relationships/image" Target="../media/image48.jpeg"/><Relationship Id="rId5" Type="http://schemas.openxmlformats.org/officeDocument/2006/relationships/image" Target="../media/image67.jpeg"/><Relationship Id="rId4" Type="http://schemas.openxmlformats.org/officeDocument/2006/relationships/image" Target="../media/image66.jpe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png"/></Relationships>
</file>

<file path=ppt/slides/_rels/slide13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72.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png"/></Relationships>
</file>

<file path=ppt/slides/_rels/slide1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74.emf"/><Relationship Id="rId5" Type="http://schemas.openxmlformats.org/officeDocument/2006/relationships/image" Target="../media/image73.jpe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6.png"/></Relationships>
</file>

<file path=ppt/slides/_rels/slide141.xml.rels><?xml version="1.0" encoding="UTF-8" standalone="yes"?>
<Relationships xmlns="http://schemas.openxmlformats.org/package/2006/relationships"><Relationship Id="rId8" Type="http://schemas.openxmlformats.org/officeDocument/2006/relationships/image" Target="../media/image80.jpeg"/><Relationship Id="rId13" Type="http://schemas.openxmlformats.org/officeDocument/2006/relationships/image" Target="../media/image85.jpeg"/><Relationship Id="rId18" Type="http://schemas.openxmlformats.org/officeDocument/2006/relationships/image" Target="../media/image90.emf"/><Relationship Id="rId3" Type="http://schemas.openxmlformats.org/officeDocument/2006/relationships/image" Target="../media/image16.png"/><Relationship Id="rId7" Type="http://schemas.openxmlformats.org/officeDocument/2006/relationships/image" Target="../media/image79.png"/><Relationship Id="rId12" Type="http://schemas.openxmlformats.org/officeDocument/2006/relationships/image" Target="../media/image84.jpeg"/><Relationship Id="rId17" Type="http://schemas.openxmlformats.org/officeDocument/2006/relationships/image" Target="../media/image89.png"/><Relationship Id="rId2" Type="http://schemas.openxmlformats.org/officeDocument/2006/relationships/notesSlide" Target="../notesSlides/notesSlide35.xml"/><Relationship Id="rId16" Type="http://schemas.openxmlformats.org/officeDocument/2006/relationships/image" Target="../media/image88.jpeg"/><Relationship Id="rId20" Type="http://schemas.openxmlformats.org/officeDocument/2006/relationships/image" Target="../media/image92.png"/><Relationship Id="rId1" Type="http://schemas.openxmlformats.org/officeDocument/2006/relationships/slideLayout" Target="../slideLayouts/slideLayout1.xml"/><Relationship Id="rId6" Type="http://schemas.openxmlformats.org/officeDocument/2006/relationships/image" Target="../media/image78.png"/><Relationship Id="rId11" Type="http://schemas.openxmlformats.org/officeDocument/2006/relationships/image" Target="../media/image83.jpeg"/><Relationship Id="rId5" Type="http://schemas.openxmlformats.org/officeDocument/2006/relationships/image" Target="../media/image77.png"/><Relationship Id="rId15" Type="http://schemas.openxmlformats.org/officeDocument/2006/relationships/image" Target="../media/image87.jpeg"/><Relationship Id="rId10" Type="http://schemas.openxmlformats.org/officeDocument/2006/relationships/image" Target="../media/image82.jpeg"/><Relationship Id="rId19" Type="http://schemas.openxmlformats.org/officeDocument/2006/relationships/image" Target="../media/image91.png"/><Relationship Id="rId4" Type="http://schemas.openxmlformats.org/officeDocument/2006/relationships/image" Target="../media/image6.png"/><Relationship Id="rId9" Type="http://schemas.openxmlformats.org/officeDocument/2006/relationships/image" Target="../media/image81.jpeg"/><Relationship Id="rId14" Type="http://schemas.openxmlformats.org/officeDocument/2006/relationships/image" Target="../media/image86.jpeg"/></Relationships>
</file>

<file path=ppt/slides/_rels/slide1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hyperlink" Target="../Videos/qudrati%20nuovi%202.ppt" TargetMode="External"/><Relationship Id="rId2" Type="http://schemas.openxmlformats.org/officeDocument/2006/relationships/hyperlink" Target="../Videos/2)Video%20Karate%20Senza%20Ripetizione/Video%20kiz-Gia-Maw-Ura-Ush-Pro-Rallentati/6a)Kizami%20contro%20Ghiaku%20Rallentato.m4v"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5.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0.jpe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Videos/ZA2/DOUBLE%20Proiezioni%20Karate_Segment_1_x264.mp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80.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20.jpeg"/><Relationship Id="rId7" Type="http://schemas.openxmlformats.org/officeDocument/2006/relationships/image" Target="../media/image22.emf"/><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hyperlink" Target="../Videos/2)Video%20Karate%20Senza%20Ripetizione/proiezioni/3)Proiezioni%20Karate_Segment_0_x264.mp4" TargetMode="External"/><Relationship Id="rId5" Type="http://schemas.openxmlformats.org/officeDocument/2006/relationships/image" Target="../media/image21.png"/><Relationship Id="rId4" Type="http://schemas.openxmlformats.org/officeDocument/2006/relationships/hyperlink" Target="../Videos/2)Video%20Karate%20Senza%20Ripetizione/proiezioni/2)Proiezioni%20Karate_Segment_1_x264.mp4" TargetMode="External"/><Relationship Id="rId9" Type="http://schemas.openxmlformats.org/officeDocument/2006/relationships/image" Target="../media/image6.png"/></Relationships>
</file>

<file path=ppt/slides/_rels/slide81.xml.rels><?xml version="1.0" encoding="UTF-8" standalone="yes"?>
<Relationships xmlns="http://schemas.openxmlformats.org/package/2006/relationships"><Relationship Id="rId8" Type="http://schemas.openxmlformats.org/officeDocument/2006/relationships/hyperlink" Target="../Videos/2)Video%20Karate%20Senza%20Ripetizione/proiezioni/1)PR%2013%20n.mpg" TargetMode="External"/><Relationship Id="rId3" Type="http://schemas.openxmlformats.org/officeDocument/2006/relationships/image" Target="../media/image19.jpeg"/><Relationship Id="rId7"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13.png"/><Relationship Id="rId10" Type="http://schemas.openxmlformats.org/officeDocument/2006/relationships/image" Target="../media/image6.png"/><Relationship Id="rId4" Type="http://schemas.openxmlformats.org/officeDocument/2006/relationships/image" Target="../media/image20.jpeg"/><Relationship Id="rId9" Type="http://schemas.openxmlformats.org/officeDocument/2006/relationships/image" Target="../media/image26.jpeg"/></Relationships>
</file>

<file path=ppt/slides/_rels/slide8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19.jpeg"/><Relationship Id="rId7"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13.png"/><Relationship Id="rId4" Type="http://schemas.openxmlformats.org/officeDocument/2006/relationships/image" Target="../media/image20.jpeg"/><Relationship Id="rId9" Type="http://schemas.openxmlformats.org/officeDocument/2006/relationships/image" Target="../media/image6.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png"/></Relationships>
</file>

<file path=ppt/slides/_rels/slide85.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8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45.jpe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20.jpeg"/><Relationship Id="rId7" Type="http://schemas.openxmlformats.org/officeDocument/2006/relationships/image" Target="../media/image47.jpeg"/><Relationship Id="rId12" Type="http://schemas.openxmlformats.org/officeDocument/2006/relationships/image" Target="../media/image50.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hyperlink" Target="../Videos/2)Video%20Karate%20Senza%20Ripetizione/avoid/1)Evitare%20e%20Portarsi%20sulla%20%20linea%20o%20Angoli-60%20kg%20DOUGLAS%20BROSE%20(BRA)%20VS%20LARROSA%20(URU)%20Toronto%202015%20Pan-Americanos%20%20Peleas_Segment_0_x264.mp4" TargetMode="External"/><Relationship Id="rId11" Type="http://schemas.openxmlformats.org/officeDocument/2006/relationships/hyperlink" Target="../Videos/ZA2/4%20CLINC.mp4" TargetMode="External"/><Relationship Id="rId5" Type="http://schemas.openxmlformats.org/officeDocument/2006/relationships/image" Target="../media/image46.jpeg"/><Relationship Id="rId10" Type="http://schemas.openxmlformats.org/officeDocument/2006/relationships/image" Target="../media/image6.png"/><Relationship Id="rId4" Type="http://schemas.openxmlformats.org/officeDocument/2006/relationships/hyperlink" Target="../Videos/2)Video%20Karate%20Senza%20Ripetizione/avoid/1)ELUDERE%20IL%20COMBAT..mp4" TargetMode="External"/><Relationship Id="rId9" Type="http://schemas.openxmlformats.org/officeDocument/2006/relationships/image" Target="../media/image49.jpeg"/></Relationships>
</file>

<file path=ppt/slides/_rels/slide99.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8.jpeg"/><Relationship Id="rId7" Type="http://schemas.openxmlformats.org/officeDocument/2006/relationships/hyperlink" Target="../Videos/2)Video%20Karate%20Senza%20Ripetizione/avoid/2)Douglas%20Brose%20Pan%20American%20Games%202015(Karate)%20-%20Final(FULL%20HD%201080p)_Segment_1_x264.mp4"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51.jpeg"/><Relationship Id="rId11" Type="http://schemas.openxmlformats.org/officeDocument/2006/relationships/image" Target="../media/image6.png"/><Relationship Id="rId5" Type="http://schemas.openxmlformats.org/officeDocument/2006/relationships/hyperlink" Target="../Videos/2)Video%20Karate%20Senza%20Ripetizione/Tecnica%20e%20Bloccaggio" TargetMode="External"/><Relationship Id="rId10" Type="http://schemas.openxmlformats.org/officeDocument/2006/relationships/image" Target="../media/image53.jpeg"/><Relationship Id="rId4" Type="http://schemas.openxmlformats.org/officeDocument/2006/relationships/image" Target="../media/image20.jpeg"/><Relationship Id="rId9" Type="http://schemas.openxmlformats.org/officeDocument/2006/relationships/hyperlink" Target="../Videos/2)Video%20Karate%20Senza%20Ripetizione/avoid/3)%20Rafael%20Aghayev%20vs%20Erman%20Eltemur.%20FINAL_Segment_5_x264.mp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8" descr="Stemma FIJLKAM.jpg"/>
          <p:cNvPicPr>
            <a:picLocks noChangeAspect="1"/>
          </p:cNvPicPr>
          <p:nvPr/>
        </p:nvPicPr>
        <p:blipFill>
          <a:blip r:embed="rId3" cstate="print">
            <a:clrChange>
              <a:clrFrom>
                <a:srgbClr val="FFFFFF"/>
              </a:clrFrom>
              <a:clrTo>
                <a:srgbClr val="FFFFFF">
                  <a:alpha val="0"/>
                </a:srgbClr>
              </a:clrTo>
            </a:clrChange>
            <a:lum contrast="-40000"/>
            <a:extLst>
              <a:ext uri="{28A0092B-C50C-407E-A947-70E740481C1C}">
                <a14:useLocalDpi xmlns:a14="http://schemas.microsoft.com/office/drawing/2010/main" xmlns="" val="0"/>
              </a:ext>
            </a:extLst>
          </a:blip>
          <a:srcRect/>
          <a:stretch>
            <a:fillRect/>
          </a:stretch>
        </p:blipFill>
        <p:spPr bwMode="auto">
          <a:xfrm>
            <a:off x="1259632" y="209550"/>
            <a:ext cx="6552456" cy="651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6" name="Picture 5" descr="cerchi"/>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380288" y="549275"/>
            <a:ext cx="1131887" cy="576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7" name="Picture 9" descr="wkfritaglio"/>
          <p:cNvPicPr>
            <a:picLocks noGrp="1" noChangeAspect="1" noChangeArrowheads="1"/>
          </p:cNvPicPr>
          <p:nvPr>
            <p:ph type="ctrTitle"/>
          </p:nvPr>
        </p:nvPicPr>
        <p:blipFill>
          <a:blip r:embed="rId5" cstate="print">
            <a:extLst>
              <a:ext uri="{28A0092B-C50C-407E-A947-70E740481C1C}">
                <a14:useLocalDpi xmlns:a14="http://schemas.microsoft.com/office/drawing/2010/main" xmlns="" val="0"/>
              </a:ext>
            </a:extLst>
          </a:blip>
          <a:srcRect l="23033" t="13692" r="34933" b="22414"/>
          <a:stretch>
            <a:fillRect/>
          </a:stretch>
        </p:blipFill>
        <p:spPr bwMode="auto">
          <a:xfrm>
            <a:off x="611188" y="476250"/>
            <a:ext cx="1081087" cy="1081088"/>
          </a:xfr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3058" name="Rectangle 2"/>
          <p:cNvSpPr>
            <a:spLocks noGrp="1" noRot="1" noChangeArrowheads="1"/>
          </p:cNvSpPr>
          <p:nvPr>
            <p:ph type="title"/>
          </p:nvPr>
        </p:nvSpPr>
        <p:spPr>
          <a:xfrm>
            <a:off x="0" y="260350"/>
            <a:ext cx="9144000" cy="1655763"/>
          </a:xfrm>
        </p:spPr>
        <p:txBody>
          <a:bodyPr>
            <a:normAutofit fontScale="90000"/>
          </a:bodyPr>
          <a:lstStyle/>
          <a:p>
            <a:pPr algn="ctr" eaLnBrk="1" fontAlgn="auto" hangingPunct="1">
              <a:spcAft>
                <a:spcPts val="0"/>
              </a:spcAft>
              <a:defRPr/>
            </a:pPr>
            <a:r>
              <a:rPr lang="en-GB" sz="3200" u="sng" dirty="0" smtClean="0">
                <a:solidFill>
                  <a:srgbClr val="FF3300"/>
                </a:solidFill>
                <a:cs typeface="Arial" charset="0"/>
              </a:rPr>
              <a:t/>
            </a:r>
            <a:br>
              <a:rPr lang="en-GB" sz="3200" u="sng" dirty="0" smtClean="0">
                <a:solidFill>
                  <a:srgbClr val="FF3300"/>
                </a:solidFill>
                <a:cs typeface="Arial" charset="0"/>
              </a:rPr>
            </a:br>
            <a:r>
              <a:rPr lang="en-GB" sz="3200" dirty="0" smtClean="0">
                <a:solidFill>
                  <a:srgbClr val="00FF00"/>
                </a:solidFill>
                <a:latin typeface="Times New Roman" pitchFamily="18" charset="0"/>
                <a:cs typeface="Times New Roman" pitchFamily="18" charset="0"/>
              </a:rPr>
              <a:t> </a:t>
            </a:r>
            <a:r>
              <a:rPr lang="en-GB" sz="4400" u="sng" dirty="0" err="1" smtClean="0">
                <a:solidFill>
                  <a:srgbClr val="FF0000"/>
                </a:solidFill>
                <a:effectLst>
                  <a:outerShdw blurRad="38100" dist="38100" dir="2700000" algn="tl">
                    <a:srgbClr val="000000">
                      <a:alpha val="43137"/>
                    </a:srgbClr>
                  </a:outerShdw>
                </a:effectLst>
                <a:latin typeface="Times New Roman" pitchFamily="18" charset="0"/>
                <a:ea typeface="+mn-ea"/>
                <a:cs typeface="Times New Roman" pitchFamily="18" charset="0"/>
              </a:rPr>
              <a:t>Modalità</a:t>
            </a:r>
            <a:r>
              <a:rPr lang="en-GB" sz="4400" u="sng" dirty="0" smtClean="0">
                <a:solidFill>
                  <a:srgbClr val="FF0000"/>
                </a:solidFill>
                <a:effectLst>
                  <a:outerShdw blurRad="38100" dist="38100" dir="2700000" algn="tl">
                    <a:srgbClr val="000000">
                      <a:alpha val="43137"/>
                    </a:srgbClr>
                  </a:outerShdw>
                </a:effectLst>
                <a:latin typeface="Times New Roman" pitchFamily="18" charset="0"/>
                <a:ea typeface="+mn-ea"/>
                <a:cs typeface="Times New Roman" pitchFamily="18" charset="0"/>
              </a:rPr>
              <a:t> di esecuzione della </a:t>
            </a:r>
            <a:r>
              <a:rPr lang="en-GB" sz="4400" u="sng" dirty="0" err="1" smtClean="0">
                <a:solidFill>
                  <a:srgbClr val="FF0000"/>
                </a:solidFill>
                <a:effectLst>
                  <a:outerShdw blurRad="38100" dist="38100" dir="2700000" algn="tl">
                    <a:srgbClr val="000000">
                      <a:alpha val="43137"/>
                    </a:srgbClr>
                  </a:outerShdw>
                </a:effectLst>
                <a:latin typeface="Times New Roman" pitchFamily="18" charset="0"/>
                <a:ea typeface="+mn-ea"/>
                <a:cs typeface="Times New Roman" pitchFamily="18" charset="0"/>
              </a:rPr>
              <a:t>Tecnica</a:t>
            </a:r>
            <a:r>
              <a:rPr lang="en-GB" sz="4400" u="sng" dirty="0" smtClean="0">
                <a:solidFill>
                  <a:srgbClr val="FF0000"/>
                </a:solidFill>
                <a:effectLst>
                  <a:outerShdw blurRad="38100" dist="38100" dir="2700000" algn="tl">
                    <a:srgbClr val="000000">
                      <a:alpha val="43137"/>
                    </a:srgbClr>
                  </a:outerShdw>
                </a:effectLst>
                <a:latin typeface="Times New Roman" pitchFamily="18" charset="0"/>
                <a:ea typeface="+mn-ea"/>
                <a:cs typeface="Times New Roman" pitchFamily="18" charset="0"/>
              </a:rPr>
              <a:t> </a:t>
            </a:r>
            <a:r>
              <a:rPr lang="en-GB" sz="4000" dirty="0" smtClean="0">
                <a:solidFill>
                  <a:srgbClr val="FF0000"/>
                </a:solidFill>
                <a:latin typeface="Times New Roman" pitchFamily="18" charset="0"/>
                <a:cs typeface="Times New Roman" pitchFamily="18" charset="0"/>
              </a:rPr>
              <a:t/>
            </a:r>
            <a:br>
              <a:rPr lang="en-GB" sz="4000" dirty="0" smtClean="0">
                <a:solidFill>
                  <a:srgbClr val="FF0000"/>
                </a:solidFill>
                <a:latin typeface="Times New Roman" pitchFamily="18" charset="0"/>
                <a:cs typeface="Times New Roman" pitchFamily="18" charset="0"/>
              </a:rPr>
            </a:br>
            <a:r>
              <a:rPr lang="en-GB" sz="4000" u="sng" dirty="0" err="1" smtClean="0">
                <a:solidFill>
                  <a:srgbClr val="FF0000"/>
                </a:solidFill>
                <a:latin typeface="Times New Roman" pitchFamily="18" charset="0"/>
                <a:cs typeface="Times New Roman" pitchFamily="18" charset="0"/>
              </a:rPr>
              <a:t>Criteri</a:t>
            </a:r>
            <a:r>
              <a:rPr lang="en-GB" sz="4000" u="sng" dirty="0" smtClean="0">
                <a:solidFill>
                  <a:srgbClr val="FF0000"/>
                </a:solidFill>
                <a:latin typeface="Times New Roman" pitchFamily="18" charset="0"/>
                <a:cs typeface="Times New Roman" pitchFamily="18" charset="0"/>
              </a:rPr>
              <a:t> e </a:t>
            </a:r>
            <a:r>
              <a:rPr lang="en-GB" sz="4000" u="sng" dirty="0" err="1" smtClean="0">
                <a:solidFill>
                  <a:srgbClr val="FF0000"/>
                </a:solidFill>
                <a:latin typeface="Times New Roman" pitchFamily="18" charset="0"/>
                <a:cs typeface="Times New Roman" pitchFamily="18" charset="0"/>
              </a:rPr>
              <a:t>Parametri</a:t>
            </a:r>
            <a:r>
              <a:rPr lang="en-GB" sz="4000" u="sng" dirty="0" smtClean="0">
                <a:solidFill>
                  <a:srgbClr val="FF0000"/>
                </a:solidFill>
                <a:latin typeface="Times New Roman" pitchFamily="18" charset="0"/>
                <a:cs typeface="Times New Roman" pitchFamily="18" charset="0"/>
              </a:rPr>
              <a:t> di </a:t>
            </a:r>
            <a:r>
              <a:rPr lang="en-GB" sz="4000" u="sng" dirty="0" err="1" smtClean="0">
                <a:solidFill>
                  <a:srgbClr val="FF0000"/>
                </a:solidFill>
                <a:latin typeface="Times New Roman" pitchFamily="18" charset="0"/>
                <a:cs typeface="Times New Roman" pitchFamily="18" charset="0"/>
              </a:rPr>
              <a:t>valutazione</a:t>
            </a:r>
            <a:r>
              <a:rPr lang="en-GB" sz="4000" u="sng" dirty="0" smtClean="0">
                <a:solidFill>
                  <a:srgbClr val="FF0000"/>
                </a:solidFill>
                <a:latin typeface="Times New Roman" pitchFamily="18" charset="0"/>
                <a:cs typeface="Times New Roman" pitchFamily="18" charset="0"/>
              </a:rPr>
              <a:t> </a:t>
            </a:r>
            <a:r>
              <a:rPr lang="en-GB" sz="4000" u="sng" dirty="0" err="1" smtClean="0">
                <a:solidFill>
                  <a:srgbClr val="FF0000"/>
                </a:solidFill>
                <a:latin typeface="Times New Roman" pitchFamily="18" charset="0"/>
                <a:cs typeface="Times New Roman" pitchFamily="18" charset="0"/>
              </a:rPr>
              <a:t>Fijlkam</a:t>
            </a:r>
            <a:r>
              <a:rPr lang="en-GB" sz="4000" dirty="0" smtClean="0">
                <a:solidFill>
                  <a:schemeClr val="tx1"/>
                </a:solidFill>
                <a:latin typeface="Times New Roman" pitchFamily="18" charset="0"/>
                <a:cs typeface="Times New Roman" pitchFamily="18" charset="0"/>
              </a:rPr>
              <a:t/>
            </a:r>
            <a:br>
              <a:rPr lang="en-GB" sz="4000" dirty="0" smtClean="0">
                <a:solidFill>
                  <a:schemeClr val="tx1"/>
                </a:solidFill>
                <a:latin typeface="Times New Roman" pitchFamily="18" charset="0"/>
                <a:cs typeface="Times New Roman" pitchFamily="18" charset="0"/>
              </a:rPr>
            </a:br>
            <a:r>
              <a:rPr lang="en-GB" sz="2400" dirty="0" err="1" smtClean="0">
                <a:solidFill>
                  <a:srgbClr val="0070C0"/>
                </a:solidFill>
                <a:latin typeface="Times New Roman" pitchFamily="18" charset="0"/>
                <a:cs typeface="Times New Roman" pitchFamily="18" charset="0"/>
              </a:rPr>
              <a:t>Fase</a:t>
            </a:r>
            <a:r>
              <a:rPr lang="en-GB" sz="2400" dirty="0" smtClean="0">
                <a:solidFill>
                  <a:srgbClr val="0070C0"/>
                </a:solidFill>
                <a:latin typeface="Times New Roman" pitchFamily="18" charset="0"/>
                <a:cs typeface="Times New Roman" pitchFamily="18" charset="0"/>
              </a:rPr>
              <a:t> </a:t>
            </a:r>
            <a:r>
              <a:rPr lang="en-GB" sz="2400" dirty="0" err="1" smtClean="0">
                <a:solidFill>
                  <a:srgbClr val="0070C0"/>
                </a:solidFill>
                <a:latin typeface="Times New Roman" pitchFamily="18" charset="0"/>
                <a:cs typeface="Times New Roman" pitchFamily="18" charset="0"/>
              </a:rPr>
              <a:t>Preparatoria</a:t>
            </a:r>
            <a:r>
              <a:rPr lang="en-GB" sz="2400" dirty="0" smtClean="0">
                <a:solidFill>
                  <a:srgbClr val="0070C0"/>
                </a:solidFill>
                <a:latin typeface="Times New Roman" pitchFamily="18" charset="0"/>
                <a:cs typeface="Times New Roman" pitchFamily="18" charset="0"/>
              </a:rPr>
              <a:t>                 </a:t>
            </a:r>
            <a:r>
              <a:rPr lang="en-GB" sz="2400" dirty="0" err="1" smtClean="0">
                <a:solidFill>
                  <a:schemeClr val="tx1"/>
                </a:solidFill>
                <a:latin typeface="Times New Roman" pitchFamily="18" charset="0"/>
                <a:cs typeface="Times New Roman" pitchFamily="18" charset="0"/>
              </a:rPr>
              <a:t>Fase</a:t>
            </a:r>
            <a:r>
              <a:rPr lang="en-GB" sz="2400" dirty="0" smtClean="0">
                <a:solidFill>
                  <a:schemeClr val="tx1"/>
                </a:solidFill>
                <a:latin typeface="Times New Roman" pitchFamily="18" charset="0"/>
                <a:cs typeface="Times New Roman" pitchFamily="18" charset="0"/>
              </a:rPr>
              <a:t> </a:t>
            </a:r>
            <a:r>
              <a:rPr lang="en-GB" sz="2400" dirty="0" err="1" smtClean="0">
                <a:solidFill>
                  <a:schemeClr val="tx1"/>
                </a:solidFill>
                <a:latin typeface="Times New Roman" pitchFamily="18" charset="0"/>
                <a:cs typeface="Times New Roman" pitchFamily="18" charset="0"/>
              </a:rPr>
              <a:t>Esecutiva</a:t>
            </a:r>
            <a:r>
              <a:rPr lang="en-GB" sz="2400" dirty="0" smtClean="0">
                <a:solidFill>
                  <a:schemeClr val="tx1"/>
                </a:solidFill>
                <a:latin typeface="Times New Roman" pitchFamily="18" charset="0"/>
                <a:cs typeface="Times New Roman" pitchFamily="18" charset="0"/>
              </a:rPr>
              <a:t>             </a:t>
            </a:r>
            <a:r>
              <a:rPr lang="en-GB" sz="2400" dirty="0" smtClean="0">
                <a:solidFill>
                  <a:srgbClr val="FF0000"/>
                </a:solidFill>
                <a:latin typeface="Times New Roman" pitchFamily="18" charset="0"/>
                <a:cs typeface="Times New Roman" pitchFamily="18" charset="0"/>
              </a:rPr>
              <a:t>Fase Conclusiva</a:t>
            </a:r>
            <a:br>
              <a:rPr lang="en-GB" sz="2400" dirty="0" smtClean="0">
                <a:solidFill>
                  <a:srgbClr val="FF0000"/>
                </a:solidFill>
                <a:latin typeface="Times New Roman" pitchFamily="18" charset="0"/>
                <a:cs typeface="Times New Roman" pitchFamily="18" charset="0"/>
              </a:rPr>
            </a:br>
            <a:endParaRPr lang="it-IT" dirty="0" smtClean="0">
              <a:solidFill>
                <a:srgbClr val="FF0000"/>
              </a:solidFill>
              <a:latin typeface="Times New Roman" pitchFamily="18" charset="0"/>
              <a:cs typeface="Times New Roman" pitchFamily="18" charset="0"/>
            </a:endParaRPr>
          </a:p>
        </p:txBody>
      </p:sp>
      <p:sp>
        <p:nvSpPr>
          <p:cNvPr id="7171" name="Oval 4"/>
          <p:cNvSpPr>
            <a:spLocks noChangeArrowheads="1"/>
          </p:cNvSpPr>
          <p:nvPr/>
        </p:nvSpPr>
        <p:spPr bwMode="auto">
          <a:xfrm>
            <a:off x="5580063" y="3573463"/>
            <a:ext cx="1622425" cy="1622425"/>
          </a:xfrm>
          <a:prstGeom prst="hexagon">
            <a:avLst>
              <a:gd name="adj" fmla="val 25000"/>
              <a:gd name="vf" fmla="val 115470"/>
            </a:avLst>
          </a:prstGeom>
          <a:solidFill>
            <a:srgbClr val="FF0000"/>
          </a:solidFill>
          <a:ln w="9525">
            <a:solidFill>
              <a:srgbClr val="000000"/>
            </a:solidFill>
            <a:round/>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endParaRPr lang="it-IT" altLang="it-IT">
              <a:solidFill>
                <a:prstClr val="black"/>
              </a:solidFill>
            </a:endParaRPr>
          </a:p>
        </p:txBody>
      </p:sp>
      <p:sp>
        <p:nvSpPr>
          <p:cNvPr id="7172" name="AutoShape 5"/>
          <p:cNvSpPr>
            <a:spLocks noChangeArrowheads="1"/>
          </p:cNvSpPr>
          <p:nvPr/>
        </p:nvSpPr>
        <p:spPr bwMode="auto">
          <a:xfrm>
            <a:off x="0" y="3429000"/>
            <a:ext cx="1700213" cy="1800225"/>
          </a:xfrm>
          <a:prstGeom prst="hexagon">
            <a:avLst>
              <a:gd name="adj" fmla="val 25000"/>
              <a:gd name="vf" fmla="val 115470"/>
            </a:avLst>
          </a:prstGeom>
          <a:solidFill>
            <a:srgbClr val="FF9900"/>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endParaRPr lang="it-IT" altLang="it-IT">
              <a:solidFill>
                <a:prstClr val="black"/>
              </a:solidFill>
            </a:endParaRPr>
          </a:p>
        </p:txBody>
      </p:sp>
      <p:sp>
        <p:nvSpPr>
          <p:cNvPr id="7173" name="Text Box 6"/>
          <p:cNvSpPr txBox="1">
            <a:spLocks noChangeArrowheads="1"/>
          </p:cNvSpPr>
          <p:nvPr/>
        </p:nvSpPr>
        <p:spPr bwMode="auto">
          <a:xfrm>
            <a:off x="250825" y="4221163"/>
            <a:ext cx="1225550" cy="274637"/>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algn="ctr" eaLnBrk="1" hangingPunct="1"/>
            <a:r>
              <a:rPr lang="it-IT" altLang="it-IT" sz="1200" b="1">
                <a:solidFill>
                  <a:prstClr val="black"/>
                </a:solidFill>
                <a:latin typeface="Times New Roman" panose="02020603050405020304" pitchFamily="18" charset="0"/>
                <a:cs typeface="Times New Roman" panose="02020603050405020304" pitchFamily="18" charset="0"/>
              </a:rPr>
              <a:t>ZANSHIN-I</a:t>
            </a:r>
            <a:endParaRPr lang="it-IT" altLang="it-IT">
              <a:solidFill>
                <a:prstClr val="black"/>
              </a:solidFill>
              <a:latin typeface="Times New Roman" panose="02020603050405020304" pitchFamily="18" charset="0"/>
              <a:cs typeface="Times New Roman" panose="02020603050405020304" pitchFamily="18" charset="0"/>
            </a:endParaRPr>
          </a:p>
        </p:txBody>
      </p:sp>
      <p:sp>
        <p:nvSpPr>
          <p:cNvPr id="7174" name="Oval 7"/>
          <p:cNvSpPr>
            <a:spLocks noChangeArrowheads="1"/>
          </p:cNvSpPr>
          <p:nvPr/>
        </p:nvSpPr>
        <p:spPr bwMode="auto">
          <a:xfrm>
            <a:off x="1908175" y="3500438"/>
            <a:ext cx="1622425" cy="1622425"/>
          </a:xfrm>
          <a:prstGeom prst="hexagon">
            <a:avLst>
              <a:gd name="adj" fmla="val 25000"/>
              <a:gd name="vf" fmla="val 115470"/>
            </a:avLst>
          </a:prstGeom>
          <a:solidFill>
            <a:srgbClr val="FF0000"/>
          </a:solidFill>
          <a:ln w="9525">
            <a:solidFill>
              <a:srgbClr val="000000"/>
            </a:solidFill>
            <a:round/>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endParaRPr lang="it-IT" altLang="it-IT">
              <a:solidFill>
                <a:prstClr val="black"/>
              </a:solidFill>
            </a:endParaRPr>
          </a:p>
        </p:txBody>
      </p:sp>
      <p:sp>
        <p:nvSpPr>
          <p:cNvPr id="7175" name="Line 8"/>
          <p:cNvSpPr>
            <a:spLocks noChangeShapeType="1"/>
          </p:cNvSpPr>
          <p:nvPr/>
        </p:nvSpPr>
        <p:spPr bwMode="auto">
          <a:xfrm flipV="1">
            <a:off x="3492500" y="3573463"/>
            <a:ext cx="215900" cy="144462"/>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it-IT">
              <a:solidFill>
                <a:prstClr val="black"/>
              </a:solidFill>
            </a:endParaRPr>
          </a:p>
        </p:txBody>
      </p:sp>
      <p:sp>
        <p:nvSpPr>
          <p:cNvPr id="7176" name="Line 9"/>
          <p:cNvSpPr>
            <a:spLocks noChangeShapeType="1"/>
          </p:cNvSpPr>
          <p:nvPr/>
        </p:nvSpPr>
        <p:spPr bwMode="auto">
          <a:xfrm>
            <a:off x="5435600" y="3735388"/>
            <a:ext cx="215900" cy="125412"/>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it-IT">
              <a:solidFill>
                <a:prstClr val="black"/>
              </a:solidFill>
            </a:endParaRPr>
          </a:p>
        </p:txBody>
      </p:sp>
      <p:sp>
        <p:nvSpPr>
          <p:cNvPr id="7177" name="Line 10"/>
          <p:cNvSpPr>
            <a:spLocks noChangeShapeType="1"/>
          </p:cNvSpPr>
          <p:nvPr/>
        </p:nvSpPr>
        <p:spPr bwMode="auto">
          <a:xfrm>
            <a:off x="7235825" y="4365625"/>
            <a:ext cx="187325"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it-IT">
              <a:solidFill>
                <a:prstClr val="black"/>
              </a:solidFill>
            </a:endParaRPr>
          </a:p>
        </p:txBody>
      </p:sp>
      <p:sp>
        <p:nvSpPr>
          <p:cNvPr id="7178" name="Line 11"/>
          <p:cNvSpPr>
            <a:spLocks noChangeShapeType="1"/>
          </p:cNvSpPr>
          <p:nvPr/>
        </p:nvSpPr>
        <p:spPr bwMode="auto">
          <a:xfrm flipV="1">
            <a:off x="1692275" y="4365625"/>
            <a:ext cx="180975"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it-IT">
              <a:solidFill>
                <a:prstClr val="black"/>
              </a:solidFill>
            </a:endParaRPr>
          </a:p>
        </p:txBody>
      </p:sp>
      <p:sp>
        <p:nvSpPr>
          <p:cNvPr id="7179" name="Text Box 12"/>
          <p:cNvSpPr txBox="1">
            <a:spLocks noChangeArrowheads="1"/>
          </p:cNvSpPr>
          <p:nvPr/>
        </p:nvSpPr>
        <p:spPr bwMode="auto">
          <a:xfrm>
            <a:off x="2195513" y="4221163"/>
            <a:ext cx="1081087" cy="255587"/>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algn="ctr" eaLnBrk="1" hangingPunct="1"/>
            <a:r>
              <a:rPr lang="it-IT" altLang="it-IT" sz="1200" b="1">
                <a:solidFill>
                  <a:prstClr val="black"/>
                </a:solidFill>
                <a:latin typeface="Times New Roman" panose="02020603050405020304" pitchFamily="18" charset="0"/>
                <a:cs typeface="Times New Roman" panose="02020603050405020304" pitchFamily="18" charset="0"/>
              </a:rPr>
              <a:t>TECNICA</a:t>
            </a:r>
            <a:endParaRPr lang="it-IT" altLang="it-IT">
              <a:solidFill>
                <a:prstClr val="black"/>
              </a:solidFill>
              <a:latin typeface="Times New Roman" panose="02020603050405020304" pitchFamily="18" charset="0"/>
              <a:cs typeface="Times New Roman" panose="02020603050405020304" pitchFamily="18" charset="0"/>
            </a:endParaRPr>
          </a:p>
        </p:txBody>
      </p:sp>
      <p:sp>
        <p:nvSpPr>
          <p:cNvPr id="7180" name="Text Box 14"/>
          <p:cNvSpPr txBox="1">
            <a:spLocks noChangeArrowheads="1"/>
          </p:cNvSpPr>
          <p:nvPr/>
        </p:nvSpPr>
        <p:spPr bwMode="auto">
          <a:xfrm>
            <a:off x="5724525" y="4221163"/>
            <a:ext cx="1368425" cy="269875"/>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algn="ctr" eaLnBrk="1" hangingPunct="1"/>
            <a:r>
              <a:rPr lang="it-IT" altLang="it-IT" sz="1200" b="1">
                <a:solidFill>
                  <a:prstClr val="black"/>
                </a:solidFill>
                <a:latin typeface="Times New Roman" panose="02020603050405020304" pitchFamily="18" charset="0"/>
                <a:cs typeface="Times New Roman" panose="02020603050405020304" pitchFamily="18" charset="0"/>
              </a:rPr>
              <a:t>CONTROLLO</a:t>
            </a:r>
            <a:endParaRPr lang="it-IT" altLang="it-IT">
              <a:solidFill>
                <a:prstClr val="black"/>
              </a:solidFill>
              <a:latin typeface="Times New Roman" panose="02020603050405020304" pitchFamily="18" charset="0"/>
              <a:cs typeface="Times New Roman" panose="02020603050405020304" pitchFamily="18" charset="0"/>
            </a:endParaRPr>
          </a:p>
        </p:txBody>
      </p:sp>
      <p:sp>
        <p:nvSpPr>
          <p:cNvPr id="7181" name="AutoShape 15">
            <a:hlinkClick r:id="rId2" action="ppaction://hlinkpres?slideindex=1&amp;slidetitle="/>
          </p:cNvPr>
          <p:cNvSpPr>
            <a:spLocks noChangeArrowheads="1"/>
          </p:cNvSpPr>
          <p:nvPr/>
        </p:nvSpPr>
        <p:spPr bwMode="auto">
          <a:xfrm>
            <a:off x="7451725" y="3500438"/>
            <a:ext cx="1692275" cy="1800225"/>
          </a:xfrm>
          <a:prstGeom prst="hexagon">
            <a:avLst>
              <a:gd name="adj" fmla="val 25000"/>
              <a:gd name="vf" fmla="val 115470"/>
            </a:avLst>
          </a:prstGeom>
          <a:solidFill>
            <a:srgbClr val="FF9900"/>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endParaRPr lang="it-IT" altLang="it-IT">
              <a:solidFill>
                <a:prstClr val="black"/>
              </a:solidFill>
            </a:endParaRPr>
          </a:p>
        </p:txBody>
      </p:sp>
      <p:sp>
        <p:nvSpPr>
          <p:cNvPr id="7182" name="Text Box 16"/>
          <p:cNvSpPr txBox="1">
            <a:spLocks noChangeArrowheads="1"/>
          </p:cNvSpPr>
          <p:nvPr/>
        </p:nvSpPr>
        <p:spPr bwMode="auto">
          <a:xfrm>
            <a:off x="7740650" y="4292600"/>
            <a:ext cx="1152525" cy="228600"/>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algn="ctr" eaLnBrk="1" hangingPunct="1"/>
            <a:r>
              <a:rPr lang="it-IT" altLang="it-IT" sz="1200" b="1">
                <a:solidFill>
                  <a:prstClr val="black"/>
                </a:solidFill>
                <a:latin typeface="Times New Roman" panose="02020603050405020304" pitchFamily="18" charset="0"/>
                <a:cs typeface="Times New Roman" panose="02020603050405020304" pitchFamily="18" charset="0"/>
              </a:rPr>
              <a:t>ZANSHIN-F</a:t>
            </a:r>
            <a:endParaRPr lang="it-IT" altLang="it-IT">
              <a:solidFill>
                <a:prstClr val="black"/>
              </a:solidFill>
              <a:latin typeface="Times New Roman" panose="02020603050405020304" pitchFamily="18" charset="0"/>
              <a:cs typeface="Times New Roman" panose="02020603050405020304" pitchFamily="18" charset="0"/>
            </a:endParaRPr>
          </a:p>
        </p:txBody>
      </p:sp>
      <p:sp>
        <p:nvSpPr>
          <p:cNvPr id="7183" name="Rectangle 17"/>
          <p:cNvSpPr>
            <a:spLocks noChangeArrowheads="1"/>
          </p:cNvSpPr>
          <p:nvPr/>
        </p:nvSpPr>
        <p:spPr bwMode="auto">
          <a:xfrm>
            <a:off x="4443413" y="2992438"/>
            <a:ext cx="184150" cy="639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algn="ctr" eaLnBrk="1" hangingPunct="1"/>
            <a:r>
              <a:rPr lang="it-IT" altLang="it-IT" sz="1200">
                <a:solidFill>
                  <a:prstClr val="black"/>
                </a:solidFill>
                <a:latin typeface="Times New Roman" panose="02020603050405020304" pitchFamily="18" charset="0"/>
                <a:cs typeface="Times New Roman" panose="02020603050405020304" pitchFamily="18" charset="0"/>
              </a:rPr>
              <a:t/>
            </a:r>
            <a:br>
              <a:rPr lang="it-IT" altLang="it-IT" sz="1200">
                <a:solidFill>
                  <a:prstClr val="black"/>
                </a:solidFill>
                <a:latin typeface="Times New Roman" panose="02020603050405020304" pitchFamily="18" charset="0"/>
                <a:cs typeface="Times New Roman" panose="02020603050405020304" pitchFamily="18" charset="0"/>
              </a:rPr>
            </a:br>
            <a:endParaRPr lang="it-IT" altLang="it-IT">
              <a:solidFill>
                <a:prstClr val="black"/>
              </a:solidFill>
              <a:latin typeface="Times New Roman" panose="02020603050405020304" pitchFamily="18" charset="0"/>
            </a:endParaRPr>
          </a:p>
        </p:txBody>
      </p:sp>
      <p:sp>
        <p:nvSpPr>
          <p:cNvPr id="7184" name="Rectangle 18"/>
          <p:cNvSpPr>
            <a:spLocks noChangeArrowheads="1"/>
          </p:cNvSpPr>
          <p:nvPr/>
        </p:nvSpPr>
        <p:spPr bwMode="auto">
          <a:xfrm>
            <a:off x="-36513" y="3632200"/>
            <a:ext cx="9144001"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lvl1pPr eaLnBrk="0" hangingPunct="0">
              <a:tabLst>
                <a:tab pos="8439150" algn="l"/>
              </a:tabLst>
              <a:defRPr sz="2400">
                <a:solidFill>
                  <a:schemeClr val="tx1"/>
                </a:solidFill>
                <a:latin typeface="Garamond" panose="02020404030301010803" pitchFamily="18" charset="0"/>
              </a:defRPr>
            </a:lvl1pPr>
            <a:lvl2pPr marL="742950" indent="-285750" eaLnBrk="0" hangingPunct="0">
              <a:tabLst>
                <a:tab pos="8439150" algn="l"/>
              </a:tabLst>
              <a:defRPr sz="2400">
                <a:solidFill>
                  <a:schemeClr val="tx1"/>
                </a:solidFill>
                <a:latin typeface="Garamond" panose="02020404030301010803" pitchFamily="18" charset="0"/>
              </a:defRPr>
            </a:lvl2pPr>
            <a:lvl3pPr marL="1143000" indent="-228600" eaLnBrk="0" hangingPunct="0">
              <a:tabLst>
                <a:tab pos="8439150" algn="l"/>
              </a:tabLst>
              <a:defRPr sz="2400">
                <a:solidFill>
                  <a:schemeClr val="tx1"/>
                </a:solidFill>
                <a:latin typeface="Garamond" panose="02020404030301010803" pitchFamily="18" charset="0"/>
              </a:defRPr>
            </a:lvl3pPr>
            <a:lvl4pPr marL="1600200" indent="-228600" eaLnBrk="0" hangingPunct="0">
              <a:tabLst>
                <a:tab pos="8439150" algn="l"/>
              </a:tabLst>
              <a:defRPr sz="2400">
                <a:solidFill>
                  <a:schemeClr val="tx1"/>
                </a:solidFill>
                <a:latin typeface="Garamond" panose="02020404030301010803" pitchFamily="18" charset="0"/>
              </a:defRPr>
            </a:lvl4pPr>
            <a:lvl5pPr marL="2057400" indent="-228600" eaLnBrk="0" hangingPunct="0">
              <a:tabLst>
                <a:tab pos="8439150" algn="l"/>
              </a:tabLst>
              <a:defRPr sz="2400">
                <a:solidFill>
                  <a:schemeClr val="tx1"/>
                </a:solidFill>
                <a:latin typeface="Garamond" panose="02020404030301010803" pitchFamily="18" charset="0"/>
              </a:defRPr>
            </a:lvl5pPr>
            <a:lvl6pPr marL="2514600" indent="-228600" eaLnBrk="0" fontAlgn="base" hangingPunct="0">
              <a:spcBef>
                <a:spcPct val="0"/>
              </a:spcBef>
              <a:spcAft>
                <a:spcPct val="0"/>
              </a:spcAft>
              <a:tabLst>
                <a:tab pos="8439150" algn="l"/>
              </a:tabLst>
              <a:defRPr sz="2400">
                <a:solidFill>
                  <a:schemeClr val="tx1"/>
                </a:solidFill>
                <a:latin typeface="Garamond" panose="02020404030301010803" pitchFamily="18" charset="0"/>
              </a:defRPr>
            </a:lvl6pPr>
            <a:lvl7pPr marL="2971800" indent="-228600" eaLnBrk="0" fontAlgn="base" hangingPunct="0">
              <a:spcBef>
                <a:spcPct val="0"/>
              </a:spcBef>
              <a:spcAft>
                <a:spcPct val="0"/>
              </a:spcAft>
              <a:tabLst>
                <a:tab pos="8439150" algn="l"/>
              </a:tabLst>
              <a:defRPr sz="2400">
                <a:solidFill>
                  <a:schemeClr val="tx1"/>
                </a:solidFill>
                <a:latin typeface="Garamond" panose="02020404030301010803" pitchFamily="18" charset="0"/>
              </a:defRPr>
            </a:lvl7pPr>
            <a:lvl8pPr marL="3429000" indent="-228600" eaLnBrk="0" fontAlgn="base" hangingPunct="0">
              <a:spcBef>
                <a:spcPct val="0"/>
              </a:spcBef>
              <a:spcAft>
                <a:spcPct val="0"/>
              </a:spcAft>
              <a:tabLst>
                <a:tab pos="8439150" algn="l"/>
              </a:tabLst>
              <a:defRPr sz="2400">
                <a:solidFill>
                  <a:schemeClr val="tx1"/>
                </a:solidFill>
                <a:latin typeface="Garamond" panose="02020404030301010803" pitchFamily="18" charset="0"/>
              </a:defRPr>
            </a:lvl8pPr>
            <a:lvl9pPr marL="3886200" indent="-228600" eaLnBrk="0" fontAlgn="base" hangingPunct="0">
              <a:spcBef>
                <a:spcPct val="0"/>
              </a:spcBef>
              <a:spcAft>
                <a:spcPct val="0"/>
              </a:spcAft>
              <a:tabLst>
                <a:tab pos="8439150" algn="l"/>
              </a:tabLst>
              <a:defRPr sz="2400">
                <a:solidFill>
                  <a:schemeClr val="tx1"/>
                </a:solidFill>
                <a:latin typeface="Garamond" panose="02020404030301010803" pitchFamily="18" charset="0"/>
              </a:defRPr>
            </a:lvl9pPr>
          </a:lstStyle>
          <a:p>
            <a:pPr eaLnBrk="1" hangingPunct="1"/>
            <a:endParaRPr lang="it-IT" altLang="it-IT">
              <a:solidFill>
                <a:prstClr val="black"/>
              </a:solidFill>
              <a:latin typeface="Times New Roman" panose="02020603050405020304" pitchFamily="18" charset="0"/>
            </a:endParaRPr>
          </a:p>
        </p:txBody>
      </p:sp>
      <p:sp>
        <p:nvSpPr>
          <p:cNvPr id="7185" name="Oval 19"/>
          <p:cNvSpPr>
            <a:spLocks noChangeArrowheads="1"/>
          </p:cNvSpPr>
          <p:nvPr/>
        </p:nvSpPr>
        <p:spPr bwMode="auto">
          <a:xfrm>
            <a:off x="3995738" y="2276475"/>
            <a:ext cx="1223962" cy="1190625"/>
          </a:xfrm>
          <a:prstGeom prst="hexagon">
            <a:avLst>
              <a:gd name="adj" fmla="val 25000"/>
              <a:gd name="vf" fmla="val 115470"/>
            </a:avLst>
          </a:prstGeom>
          <a:solidFill>
            <a:srgbClr val="000080"/>
          </a:solidFill>
          <a:ln w="9525">
            <a:solidFill>
              <a:srgbClr val="000000"/>
            </a:solidFill>
            <a:round/>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endParaRPr lang="it-IT" altLang="it-IT">
              <a:solidFill>
                <a:prstClr val="black"/>
              </a:solidFill>
            </a:endParaRPr>
          </a:p>
        </p:txBody>
      </p:sp>
      <p:sp>
        <p:nvSpPr>
          <p:cNvPr id="7186" name="Text Box 20"/>
          <p:cNvSpPr txBox="1">
            <a:spLocks noChangeArrowheads="1"/>
          </p:cNvSpPr>
          <p:nvPr/>
        </p:nvSpPr>
        <p:spPr bwMode="auto">
          <a:xfrm>
            <a:off x="4067175" y="2708275"/>
            <a:ext cx="1081088" cy="274638"/>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algn="ctr" eaLnBrk="1" hangingPunct="1"/>
            <a:r>
              <a:rPr lang="it-IT" altLang="it-IT" sz="1200" b="1">
                <a:solidFill>
                  <a:prstClr val="black"/>
                </a:solidFill>
                <a:latin typeface="Times New Roman" panose="02020603050405020304" pitchFamily="18" charset="0"/>
                <a:cs typeface="Times New Roman" panose="02020603050405020304" pitchFamily="18" charset="0"/>
              </a:rPr>
              <a:t>DISTANZA</a:t>
            </a:r>
            <a:endParaRPr lang="it-IT" altLang="it-IT">
              <a:solidFill>
                <a:prstClr val="black"/>
              </a:solidFill>
              <a:latin typeface="Times New Roman" panose="02020603050405020304" pitchFamily="18" charset="0"/>
              <a:cs typeface="Times New Roman" panose="02020603050405020304" pitchFamily="18" charset="0"/>
            </a:endParaRPr>
          </a:p>
        </p:txBody>
      </p:sp>
      <p:sp>
        <p:nvSpPr>
          <p:cNvPr id="9237" name="Line 21"/>
          <p:cNvSpPr>
            <a:spLocks noChangeShapeType="1"/>
          </p:cNvSpPr>
          <p:nvPr/>
        </p:nvSpPr>
        <p:spPr bwMode="auto">
          <a:xfrm>
            <a:off x="3492500" y="4797425"/>
            <a:ext cx="180975" cy="149225"/>
          </a:xfrm>
          <a:prstGeom prst="line">
            <a:avLst/>
          </a:prstGeom>
          <a:ln>
            <a:solidFill>
              <a:schemeClr val="tx1"/>
            </a:solidFill>
            <a:headEnd/>
            <a:tailEnd type="triangle" w="med" len="med"/>
          </a:ln>
        </p:spPr>
        <p:style>
          <a:lnRef idx="1">
            <a:schemeClr val="accent2"/>
          </a:lnRef>
          <a:fillRef idx="0">
            <a:schemeClr val="accent2"/>
          </a:fillRef>
          <a:effectRef idx="0">
            <a:schemeClr val="accent2"/>
          </a:effectRef>
          <a:fontRef idx="minor">
            <a:schemeClr val="tx1"/>
          </a:fontRef>
        </p:style>
        <p:txBody>
          <a:bodyPr/>
          <a:lstStyle/>
          <a:p>
            <a:pPr>
              <a:defRPr/>
            </a:pPr>
            <a:endParaRPr lang="it-IT">
              <a:solidFill>
                <a:prstClr val="black"/>
              </a:solidFill>
            </a:endParaRPr>
          </a:p>
        </p:txBody>
      </p:sp>
      <p:sp>
        <p:nvSpPr>
          <p:cNvPr id="7188" name="Line 22"/>
          <p:cNvSpPr>
            <a:spLocks noChangeShapeType="1"/>
          </p:cNvSpPr>
          <p:nvPr/>
        </p:nvSpPr>
        <p:spPr bwMode="auto">
          <a:xfrm flipV="1">
            <a:off x="5364163" y="4797425"/>
            <a:ext cx="215900" cy="16351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it-IT">
              <a:solidFill>
                <a:prstClr val="black"/>
              </a:solidFill>
            </a:endParaRPr>
          </a:p>
        </p:txBody>
      </p:sp>
      <p:sp>
        <p:nvSpPr>
          <p:cNvPr id="27" name="Freccia in giù 26"/>
          <p:cNvSpPr/>
          <p:nvPr/>
        </p:nvSpPr>
        <p:spPr>
          <a:xfrm rot="1221545" flipH="1">
            <a:off x="1292225" y="2300288"/>
            <a:ext cx="46038" cy="847725"/>
          </a:xfrm>
          <a:prstGeom prst="downArrow">
            <a:avLst>
              <a:gd name="adj1" fmla="val 50000"/>
              <a:gd name="adj2" fmla="val 38654"/>
            </a:avLst>
          </a:prstGeom>
          <a:solidFill>
            <a:srgbClr val="00CC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28" name="Freccia in giù 27"/>
          <p:cNvSpPr/>
          <p:nvPr/>
        </p:nvSpPr>
        <p:spPr>
          <a:xfrm rot="20510429" flipH="1">
            <a:off x="5965825" y="2362200"/>
            <a:ext cx="46038" cy="846138"/>
          </a:xfrm>
          <a:prstGeom prst="downArrow">
            <a:avLst>
              <a:gd name="adj1" fmla="val 50000"/>
              <a:gd name="adj2" fmla="val 3865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29" name="Freccia in giù 28"/>
          <p:cNvSpPr/>
          <p:nvPr/>
        </p:nvSpPr>
        <p:spPr>
          <a:xfrm rot="1557372" flipH="1">
            <a:off x="3330575" y="2438400"/>
            <a:ext cx="44450" cy="846138"/>
          </a:xfrm>
          <a:prstGeom prst="downArrow">
            <a:avLst>
              <a:gd name="adj1" fmla="val 50000"/>
              <a:gd name="adj2" fmla="val 3865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30" name="Freccia in giù 29"/>
          <p:cNvSpPr/>
          <p:nvPr/>
        </p:nvSpPr>
        <p:spPr>
          <a:xfrm rot="20790410">
            <a:off x="8104188" y="2300288"/>
            <a:ext cx="46037" cy="846137"/>
          </a:xfrm>
          <a:prstGeom prst="downArrow">
            <a:avLst>
              <a:gd name="adj1" fmla="val 50000"/>
              <a:gd name="adj2" fmla="val 38654"/>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31" name="Freccia in giù 30"/>
          <p:cNvSpPr/>
          <p:nvPr/>
        </p:nvSpPr>
        <p:spPr>
          <a:xfrm flipH="1">
            <a:off x="4572000" y="1989138"/>
            <a:ext cx="71438" cy="215900"/>
          </a:xfrm>
          <a:prstGeom prst="downArrow">
            <a:avLst>
              <a:gd name="adj1" fmla="val 50000"/>
              <a:gd name="adj2" fmla="val 3865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32" name="Freccia in giù 31"/>
          <p:cNvSpPr/>
          <p:nvPr/>
        </p:nvSpPr>
        <p:spPr>
          <a:xfrm flipH="1">
            <a:off x="4572000" y="3573463"/>
            <a:ext cx="71438" cy="287337"/>
          </a:xfrm>
          <a:prstGeom prst="downArrow">
            <a:avLst>
              <a:gd name="adj1" fmla="val 50000"/>
              <a:gd name="adj2" fmla="val 3865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7195" name="Text Box 27"/>
          <p:cNvSpPr txBox="1">
            <a:spLocks noChangeArrowheads="1"/>
          </p:cNvSpPr>
          <p:nvPr/>
        </p:nvSpPr>
        <p:spPr bwMode="auto">
          <a:xfrm>
            <a:off x="6588125" y="2727325"/>
            <a:ext cx="1368425" cy="269875"/>
          </a:xfrm>
          <a:prstGeom prst="rect">
            <a:avLst/>
          </a:prstGeom>
          <a:solidFill>
            <a:srgbClr val="FFFF00"/>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algn="ctr" eaLnBrk="1" hangingPunct="1"/>
            <a:r>
              <a:rPr lang="it-IT" altLang="it-IT" sz="1400" b="1">
                <a:solidFill>
                  <a:srgbClr val="FF0000"/>
                </a:solidFill>
                <a:latin typeface="Times New Roman" panose="02020603050405020304" pitchFamily="18" charset="0"/>
                <a:cs typeface="Times New Roman" panose="02020603050405020304" pitchFamily="18" charset="0"/>
              </a:rPr>
              <a:t>“A” PREMIO</a:t>
            </a:r>
          </a:p>
        </p:txBody>
      </p:sp>
      <p:sp>
        <p:nvSpPr>
          <p:cNvPr id="7196" name="Text Box 28"/>
          <p:cNvSpPr txBox="1">
            <a:spLocks noChangeArrowheads="1"/>
          </p:cNvSpPr>
          <p:nvPr/>
        </p:nvSpPr>
        <p:spPr bwMode="auto">
          <a:xfrm>
            <a:off x="6443663" y="5734050"/>
            <a:ext cx="1584325" cy="269875"/>
          </a:xfrm>
          <a:prstGeom prst="rect">
            <a:avLst/>
          </a:prstGeom>
          <a:solidFill>
            <a:srgbClr val="FFFF00"/>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algn="ctr" eaLnBrk="1" hangingPunct="1"/>
            <a:r>
              <a:rPr lang="it-IT" altLang="it-IT" sz="1400" b="1">
                <a:solidFill>
                  <a:srgbClr val="FF0000"/>
                </a:solidFill>
                <a:latin typeface="Times New Roman" panose="02020603050405020304" pitchFamily="18" charset="0"/>
                <a:cs typeface="Times New Roman" panose="02020603050405020304" pitchFamily="18" charset="0"/>
              </a:rPr>
              <a:t>“B” SANZIONE</a:t>
            </a:r>
            <a:endParaRPr lang="it-IT" altLang="it-IT" sz="1400">
              <a:solidFill>
                <a:srgbClr val="FF0000"/>
              </a:solidFill>
              <a:latin typeface="Times New Roman" panose="02020603050405020304" pitchFamily="18" charset="0"/>
              <a:cs typeface="Times New Roman" panose="02020603050405020304" pitchFamily="18" charset="0"/>
            </a:endParaRPr>
          </a:p>
        </p:txBody>
      </p:sp>
      <p:sp>
        <p:nvSpPr>
          <p:cNvPr id="7197" name="Line 29"/>
          <p:cNvSpPr>
            <a:spLocks noChangeShapeType="1"/>
          </p:cNvSpPr>
          <p:nvPr/>
        </p:nvSpPr>
        <p:spPr bwMode="auto">
          <a:xfrm>
            <a:off x="6948488" y="5157788"/>
            <a:ext cx="215900" cy="431800"/>
          </a:xfrm>
          <a:prstGeom prst="line">
            <a:avLst/>
          </a:prstGeom>
          <a:noFill/>
          <a:ln w="9525">
            <a:solidFill>
              <a:srgbClr val="FFFF00"/>
            </a:solidFill>
            <a:prstDash val="dash"/>
            <a:round/>
            <a:headEnd/>
            <a:tailEnd type="triangle" w="med" len="med"/>
          </a:ln>
          <a:extLst>
            <a:ext uri="{909E8E84-426E-40DD-AFC4-6F175D3DCCD1}">
              <a14:hiddenFill xmlns:a14="http://schemas.microsoft.com/office/drawing/2010/main" xmlns="">
                <a:noFill/>
              </a14:hiddenFill>
            </a:ext>
          </a:extLst>
        </p:spPr>
        <p:txBody>
          <a:bodyPr/>
          <a:lstStyle/>
          <a:p>
            <a:endParaRPr lang="it-IT">
              <a:solidFill>
                <a:prstClr val="black"/>
              </a:solidFill>
            </a:endParaRPr>
          </a:p>
        </p:txBody>
      </p:sp>
      <p:sp>
        <p:nvSpPr>
          <p:cNvPr id="7198" name="Line 29"/>
          <p:cNvSpPr>
            <a:spLocks noChangeShapeType="1"/>
          </p:cNvSpPr>
          <p:nvPr/>
        </p:nvSpPr>
        <p:spPr bwMode="auto">
          <a:xfrm flipV="1">
            <a:off x="6948488" y="3141663"/>
            <a:ext cx="287337" cy="431800"/>
          </a:xfrm>
          <a:prstGeom prst="line">
            <a:avLst/>
          </a:prstGeom>
          <a:noFill/>
          <a:ln w="9525">
            <a:solidFill>
              <a:srgbClr val="FFFF00"/>
            </a:solidFill>
            <a:prstDash val="dash"/>
            <a:round/>
            <a:headEnd/>
            <a:tailEnd type="triangle" w="med" len="med"/>
          </a:ln>
          <a:extLst>
            <a:ext uri="{909E8E84-426E-40DD-AFC4-6F175D3DCCD1}">
              <a14:hiddenFill xmlns:a14="http://schemas.microsoft.com/office/drawing/2010/main" xmlns="">
                <a:noFill/>
              </a14:hiddenFill>
            </a:ext>
          </a:extLst>
        </p:spPr>
        <p:txBody>
          <a:bodyPr/>
          <a:lstStyle/>
          <a:p>
            <a:endParaRPr lang="it-IT">
              <a:solidFill>
                <a:prstClr val="black"/>
              </a:solidFill>
            </a:endParaRPr>
          </a:p>
        </p:txBody>
      </p:sp>
      <p:sp>
        <p:nvSpPr>
          <p:cNvPr id="7199" name="Oval 19"/>
          <p:cNvSpPr>
            <a:spLocks noChangeArrowheads="1"/>
          </p:cNvSpPr>
          <p:nvPr/>
        </p:nvSpPr>
        <p:spPr bwMode="auto">
          <a:xfrm>
            <a:off x="3995738" y="3894138"/>
            <a:ext cx="1223962" cy="1190625"/>
          </a:xfrm>
          <a:prstGeom prst="hexagon">
            <a:avLst>
              <a:gd name="adj" fmla="val 25000"/>
              <a:gd name="vf" fmla="val 115470"/>
            </a:avLst>
          </a:prstGeom>
          <a:solidFill>
            <a:srgbClr val="000080"/>
          </a:solidFill>
          <a:ln w="9525">
            <a:solidFill>
              <a:srgbClr val="000000"/>
            </a:solidFill>
            <a:round/>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endParaRPr lang="it-IT" altLang="it-IT">
              <a:solidFill>
                <a:prstClr val="black"/>
              </a:solidFill>
            </a:endParaRPr>
          </a:p>
        </p:txBody>
      </p:sp>
      <p:sp>
        <p:nvSpPr>
          <p:cNvPr id="7200" name="Oval 19"/>
          <p:cNvSpPr>
            <a:spLocks noChangeArrowheads="1"/>
          </p:cNvSpPr>
          <p:nvPr/>
        </p:nvSpPr>
        <p:spPr bwMode="auto">
          <a:xfrm>
            <a:off x="3995738" y="5478463"/>
            <a:ext cx="1223962" cy="1190625"/>
          </a:xfrm>
          <a:prstGeom prst="hexagon">
            <a:avLst>
              <a:gd name="adj" fmla="val 25000"/>
              <a:gd name="vf" fmla="val 115470"/>
            </a:avLst>
          </a:prstGeom>
          <a:solidFill>
            <a:srgbClr val="000080"/>
          </a:solidFill>
          <a:ln w="9525">
            <a:solidFill>
              <a:srgbClr val="000000"/>
            </a:solidFill>
            <a:round/>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endParaRPr lang="it-IT" altLang="it-IT">
              <a:solidFill>
                <a:prstClr val="black"/>
              </a:solidFill>
            </a:endParaRPr>
          </a:p>
        </p:txBody>
      </p:sp>
      <p:sp>
        <p:nvSpPr>
          <p:cNvPr id="37" name="Freccia in giù 36"/>
          <p:cNvSpPr/>
          <p:nvPr/>
        </p:nvSpPr>
        <p:spPr>
          <a:xfrm flipH="1">
            <a:off x="4572000" y="5157788"/>
            <a:ext cx="71438" cy="287337"/>
          </a:xfrm>
          <a:prstGeom prst="downArrow">
            <a:avLst>
              <a:gd name="adj1" fmla="val 50000"/>
              <a:gd name="adj2" fmla="val 3865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prstClr val="white"/>
              </a:solidFill>
            </a:endParaRPr>
          </a:p>
        </p:txBody>
      </p:sp>
      <p:sp>
        <p:nvSpPr>
          <p:cNvPr id="7202" name="Text Box 13"/>
          <p:cNvSpPr txBox="1">
            <a:spLocks noChangeArrowheads="1"/>
          </p:cNvSpPr>
          <p:nvPr/>
        </p:nvSpPr>
        <p:spPr bwMode="auto">
          <a:xfrm>
            <a:off x="4067175" y="5962650"/>
            <a:ext cx="1081088" cy="274638"/>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algn="ctr" eaLnBrk="1" hangingPunct="1"/>
            <a:r>
              <a:rPr lang="it-IT" altLang="it-IT" sz="900" b="1">
                <a:solidFill>
                  <a:prstClr val="black"/>
                </a:solidFill>
                <a:latin typeface="Times New Roman" panose="02020603050405020304" pitchFamily="18" charset="0"/>
                <a:cs typeface="Times New Roman" panose="02020603050405020304" pitchFamily="18" charset="0"/>
              </a:rPr>
              <a:t>BUONA FORMA</a:t>
            </a:r>
            <a:endParaRPr lang="it-IT" altLang="it-IT" sz="900">
              <a:solidFill>
                <a:prstClr val="black"/>
              </a:solidFill>
              <a:latin typeface="Times New Roman" panose="02020603050405020304" pitchFamily="18" charset="0"/>
              <a:cs typeface="Times New Roman" panose="02020603050405020304" pitchFamily="18" charset="0"/>
            </a:endParaRPr>
          </a:p>
        </p:txBody>
      </p:sp>
      <p:sp>
        <p:nvSpPr>
          <p:cNvPr id="7203" name="Text Box 20"/>
          <p:cNvSpPr txBox="1">
            <a:spLocks noChangeArrowheads="1"/>
          </p:cNvSpPr>
          <p:nvPr/>
        </p:nvSpPr>
        <p:spPr bwMode="auto">
          <a:xfrm>
            <a:off x="4067175" y="4378325"/>
            <a:ext cx="1081088" cy="274638"/>
          </a:xfrm>
          <a:prstGeom prst="rect">
            <a:avLst/>
          </a:prstGeom>
          <a:solidFill>
            <a:srgbClr val="FFFFFF"/>
          </a:solidFill>
          <a:ln w="9525">
            <a:solidFill>
              <a:srgbClr val="000000"/>
            </a:solidFill>
            <a:miter lim="800000"/>
            <a:headEnd/>
            <a:tailEnd/>
          </a:ln>
        </p:spPr>
        <p:txBody>
          <a:bodyP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algn="ctr" eaLnBrk="1" hangingPunct="1"/>
            <a:r>
              <a:rPr lang="it-IT" altLang="it-IT" sz="1200" b="1">
                <a:solidFill>
                  <a:prstClr val="black"/>
                </a:solidFill>
                <a:latin typeface="Times New Roman" panose="02020603050405020304" pitchFamily="18" charset="0"/>
                <a:cs typeface="Times New Roman" panose="02020603050405020304" pitchFamily="18" charset="0"/>
              </a:rPr>
              <a:t>POTENZA</a:t>
            </a:r>
            <a:endParaRPr lang="it-IT" altLang="it-IT">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33728383"/>
      </p:ext>
    </p:extLst>
  </p:cSld>
  <p:clrMapOvr>
    <a:masterClrMapping/>
  </p:clrMapOvr>
  <p:transition spd="slow">
    <p:wip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
          <p:cNvSpPr>
            <a:spLocks noChangeArrowheads="1"/>
          </p:cNvSpPr>
          <p:nvPr/>
        </p:nvSpPr>
        <p:spPr bwMode="auto">
          <a:xfrm>
            <a:off x="0" y="1844674"/>
            <a:ext cx="9144000" cy="4464645"/>
          </a:xfrm>
          <a:prstGeom prst="rect">
            <a:avLst/>
          </a:prstGeom>
          <a:noFill/>
          <a:ln w="9525">
            <a:noFill/>
            <a:round/>
            <a:headEnd/>
            <a:tailEnd/>
          </a:ln>
        </p:spPr>
        <p:txBody>
          <a:bodyPr lIns="90000" tIns="80280" rIns="90000" bIns="45000"/>
          <a:lstStyle/>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r>
              <a:rPr lang="it-IT" altLang="it-IT" sz="3200" b="1" dirty="0" smtClean="0">
                <a:latin typeface="Arial" pitchFamily="34" charset="0"/>
                <a:cs typeface="Arial" pitchFamily="34" charset="0"/>
              </a:rPr>
              <a:t>Definizione del </a:t>
            </a:r>
            <a:r>
              <a:rPr lang="it-IT" altLang="it-IT" sz="3200" b="1" dirty="0" err="1" smtClean="0">
                <a:latin typeface="Arial" pitchFamily="34" charset="0"/>
                <a:cs typeface="Arial" pitchFamily="34" charset="0"/>
              </a:rPr>
              <a:t>JOGAI…</a:t>
            </a:r>
            <a:endParaRPr lang="it-IT" altLang="it-IT" sz="32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r>
              <a:rPr lang="en-US" altLang="it-IT" sz="2800" b="1" dirty="0" err="1" smtClean="0">
                <a:latin typeface="Arial" pitchFamily="34" charset="0"/>
                <a:cs typeface="Arial" pitchFamily="34" charset="0"/>
              </a:rPr>
              <a:t>Uscita</a:t>
            </a:r>
            <a:r>
              <a:rPr lang="en-US" altLang="it-IT" sz="2800" b="1" dirty="0" smtClean="0">
                <a:latin typeface="Arial" pitchFamily="34" charset="0"/>
                <a:cs typeface="Arial" pitchFamily="34" charset="0"/>
              </a:rPr>
              <a:t> </a:t>
            </a:r>
            <a:r>
              <a:rPr lang="en-US" altLang="it-IT" sz="2800" b="1" dirty="0" err="1" smtClean="0">
                <a:latin typeface="Arial" pitchFamily="34" charset="0"/>
                <a:cs typeface="Arial" pitchFamily="34" charset="0"/>
              </a:rPr>
              <a:t>dall’area</a:t>
            </a:r>
            <a:r>
              <a:rPr lang="en-US" altLang="it-IT" sz="2800" b="1" dirty="0" smtClean="0">
                <a:latin typeface="Arial" pitchFamily="34" charset="0"/>
                <a:cs typeface="Arial" pitchFamily="34" charset="0"/>
              </a:rPr>
              <a:t> </a:t>
            </a:r>
            <a:r>
              <a:rPr lang="en-US" altLang="it-IT" sz="2800" b="1" dirty="0" err="1" smtClean="0">
                <a:latin typeface="Arial" pitchFamily="34" charset="0"/>
                <a:cs typeface="Arial" pitchFamily="34" charset="0"/>
              </a:rPr>
              <a:t>di</a:t>
            </a:r>
            <a:r>
              <a:rPr lang="en-US" altLang="it-IT" sz="2800" b="1" dirty="0" smtClean="0">
                <a:latin typeface="Arial" pitchFamily="34" charset="0"/>
                <a:cs typeface="Arial" pitchFamily="34" charset="0"/>
              </a:rPr>
              <a:t> </a:t>
            </a:r>
            <a:r>
              <a:rPr lang="en-US" altLang="it-IT" sz="2800" b="1" dirty="0" err="1" smtClean="0">
                <a:latin typeface="Arial" pitchFamily="34" charset="0"/>
                <a:cs typeface="Arial" pitchFamily="34" charset="0"/>
              </a:rPr>
              <a:t>gara</a:t>
            </a:r>
            <a:r>
              <a:rPr lang="en-US" altLang="it-IT" sz="2800" b="1" dirty="0" smtClean="0">
                <a:latin typeface="Arial" pitchFamily="34" charset="0"/>
                <a:cs typeface="Arial" pitchFamily="34" charset="0"/>
              </a:rPr>
              <a:t> non </a:t>
            </a:r>
            <a:r>
              <a:rPr lang="en-US" altLang="it-IT" sz="2800" b="1" dirty="0" err="1" smtClean="0">
                <a:latin typeface="Arial" pitchFamily="34" charset="0"/>
                <a:cs typeface="Arial" pitchFamily="34" charset="0"/>
              </a:rPr>
              <a:t>causata</a:t>
            </a:r>
            <a:r>
              <a:rPr lang="en-US" altLang="it-IT" sz="2800" b="1" dirty="0" smtClean="0">
                <a:latin typeface="Arial" pitchFamily="34" charset="0"/>
                <a:cs typeface="Arial" pitchFamily="34" charset="0"/>
              </a:rPr>
              <a:t> </a:t>
            </a:r>
            <a:r>
              <a:rPr lang="en-US" altLang="it-IT" sz="2800" b="1" dirty="0" err="1" smtClean="0">
                <a:latin typeface="Arial" pitchFamily="34" charset="0"/>
                <a:cs typeface="Arial" pitchFamily="34" charset="0"/>
              </a:rPr>
              <a:t>dall’avversario</a:t>
            </a:r>
            <a:endParaRPr lang="it-IT" altLang="it-IT" sz="2400" dirty="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3600" b="1" dirty="0">
              <a:solidFill>
                <a:srgbClr val="FF0000"/>
              </a:solidFill>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4000" b="1" dirty="0">
              <a:solidFill>
                <a:srgbClr val="FF0000"/>
              </a:solidFill>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b="1" dirty="0">
              <a:solidFill>
                <a:schemeClr val="accent2"/>
              </a:solidFill>
              <a:latin typeface="Calibri" pitchFamily="34" charset="0"/>
            </a:endParaRPr>
          </a:p>
          <a:p>
            <a:pPr algn="ct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it-IT" altLang="it-IT" sz="4000" b="1" dirty="0">
              <a:solidFill>
                <a:schemeClr val="accent2"/>
              </a:solidFill>
              <a:latin typeface="Calibri" pitchFamily="34" charset="0"/>
            </a:endParaRPr>
          </a:p>
          <a:p>
            <a:pPr algn="ct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it-IT" altLang="it-IT" sz="4000" b="1" dirty="0">
              <a:solidFill>
                <a:schemeClr val="accent2"/>
              </a:solidFill>
              <a:latin typeface="Calibri" pitchFamily="34" charset="0"/>
            </a:endParaRPr>
          </a:p>
          <a:p>
            <a:pPr algn="ct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sl-SI" altLang="it-IT" sz="3600" b="1" dirty="0">
              <a:solidFill>
                <a:schemeClr val="accent2"/>
              </a:solidFill>
              <a:latin typeface="Calibri" pitchFamily="34" charset="0"/>
            </a:endParaRPr>
          </a:p>
        </p:txBody>
      </p:sp>
      <p:pic>
        <p:nvPicPr>
          <p:cNvPr id="62467" name="Picture 2" descr="C:\Users\utente1\Desktop\FIJLKAM - Federazione Italiana Judo,Lotta,Karate ed Arti Marziali_files\pic.png"/>
          <p:cNvPicPr>
            <a:picLocks noChangeAspect="1" noChangeArrowheads="1"/>
          </p:cNvPicPr>
          <p:nvPr/>
        </p:nvPicPr>
        <p:blipFill>
          <a:blip r:embed="rId3" cstate="print"/>
          <a:srcRect/>
          <a:stretch>
            <a:fillRect/>
          </a:stretch>
        </p:blipFill>
        <p:spPr bwMode="auto">
          <a:xfrm>
            <a:off x="2555875" y="0"/>
            <a:ext cx="4752975" cy="1268413"/>
          </a:xfrm>
          <a:prstGeom prst="rect">
            <a:avLst/>
          </a:prstGeom>
          <a:noFill/>
          <a:ln w="9525">
            <a:noFill/>
            <a:round/>
            <a:headEnd/>
            <a:tailEnd/>
          </a:ln>
        </p:spPr>
      </p:pic>
      <p:pic>
        <p:nvPicPr>
          <p:cNvPr id="62468" name="Picture 5" descr="fkp"/>
          <p:cNvPicPr>
            <a:picLocks noChangeAspect="1" noChangeArrowheads="1"/>
          </p:cNvPicPr>
          <p:nvPr/>
        </p:nvPicPr>
        <p:blipFill>
          <a:blip r:embed="rId4" cstate="print"/>
          <a:srcRect/>
          <a:stretch>
            <a:fillRect/>
          </a:stretch>
        </p:blipFill>
        <p:spPr bwMode="auto">
          <a:xfrm>
            <a:off x="179388" y="188913"/>
            <a:ext cx="2305050" cy="1079500"/>
          </a:xfrm>
          <a:prstGeom prst="rect">
            <a:avLst/>
          </a:prstGeom>
          <a:noFill/>
          <a:ln w="9525">
            <a:noFill/>
            <a:miter lim="800000"/>
            <a:headEnd/>
            <a:tailEnd/>
          </a:ln>
        </p:spPr>
      </p:pic>
      <p:pic>
        <p:nvPicPr>
          <p:cNvPr id="62472" name="Picture 20"/>
          <p:cNvPicPr>
            <a:picLocks noChangeAspect="1" noChangeArrowheads="1"/>
          </p:cNvPicPr>
          <p:nvPr/>
        </p:nvPicPr>
        <p:blipFill>
          <a:blip r:embed="rId5" cstate="print"/>
          <a:srcRect/>
          <a:stretch>
            <a:fillRect/>
          </a:stretch>
        </p:blipFill>
        <p:spPr bwMode="auto">
          <a:xfrm>
            <a:off x="0" y="-33338"/>
            <a:ext cx="9142413" cy="1393826"/>
          </a:xfrm>
          <a:prstGeom prst="rect">
            <a:avLst/>
          </a:prstGeom>
          <a:noFill/>
          <a:ln w="9525">
            <a:noFill/>
            <a:miter lim="800000"/>
            <a:headEnd/>
            <a:tailEnd/>
          </a:ln>
        </p:spPr>
      </p:pic>
      <p:sp>
        <p:nvSpPr>
          <p:cNvPr id="2" name="Rettangolo 1"/>
          <p:cNvSpPr/>
          <p:nvPr/>
        </p:nvSpPr>
        <p:spPr>
          <a:xfrm>
            <a:off x="2663824" y="358775"/>
            <a:ext cx="3708375" cy="584775"/>
          </a:xfrm>
          <a:prstGeom prst="rect">
            <a:avLst/>
          </a:prstGeom>
        </p:spPr>
        <p:txBody>
          <a:bodyPr wrap="square">
            <a:spAutoFit/>
          </a:bodyPr>
          <a:lstStyle/>
          <a:p>
            <a:pPr algn="ctr">
              <a:defRPr/>
            </a:pPr>
            <a:r>
              <a:rPr lang="it-IT" sz="3200" b="1" dirty="0" smtClean="0">
                <a:solidFill>
                  <a:srgbClr val="C00000"/>
                </a:solidFill>
                <a:latin typeface="Arial Black" pitchFamily="34" charset="0"/>
              </a:rPr>
              <a:t>CATEGORIA 2</a:t>
            </a:r>
            <a:endParaRPr lang="it-IT" sz="3200" b="1" dirty="0">
              <a:solidFill>
                <a:srgbClr val="C00000"/>
              </a:solidFill>
              <a:latin typeface="Arial Black" pitchFamily="34" charset="0"/>
            </a:endParaRPr>
          </a:p>
        </p:txBody>
      </p:sp>
      <p:pic>
        <p:nvPicPr>
          <p:cNvPr id="10" name="Picture 2" descr="C:\Users\Javier\Desktop\Nya bilder\IMG_4270.JPG"/>
          <p:cNvPicPr>
            <a:picLocks noChangeAspect="1" noChangeArrowheads="1"/>
          </p:cNvPicPr>
          <p:nvPr/>
        </p:nvPicPr>
        <p:blipFill>
          <a:blip r:embed="rId6" cstate="print"/>
          <a:srcRect/>
          <a:stretch>
            <a:fillRect/>
          </a:stretch>
        </p:blipFill>
        <p:spPr bwMode="auto">
          <a:xfrm>
            <a:off x="3131840" y="2708920"/>
            <a:ext cx="2879725" cy="2093912"/>
          </a:xfrm>
          <a:prstGeom prst="rect">
            <a:avLst/>
          </a:prstGeom>
          <a:noFill/>
          <a:ln w="19050">
            <a:solidFill>
              <a:schemeClr val="tx1"/>
            </a:solidFill>
            <a:miter lim="800000"/>
            <a:headEnd/>
            <a:tailEnd/>
          </a:ln>
        </p:spPr>
      </p:pic>
    </p:spTree>
  </p:cSld>
  <p:clrMapOvr>
    <a:masterClrMapping/>
  </p:clrMapOvr>
  <p:transition spd="med"/>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
          <p:cNvSpPr>
            <a:spLocks noChangeArrowheads="1"/>
          </p:cNvSpPr>
          <p:nvPr/>
        </p:nvSpPr>
        <p:spPr bwMode="auto">
          <a:xfrm>
            <a:off x="0" y="1844674"/>
            <a:ext cx="9144000" cy="4464645"/>
          </a:xfrm>
          <a:prstGeom prst="rect">
            <a:avLst/>
          </a:prstGeom>
          <a:noFill/>
          <a:ln w="9525">
            <a:noFill/>
            <a:round/>
            <a:headEnd/>
            <a:tailEnd/>
          </a:ln>
        </p:spPr>
        <p:txBody>
          <a:bodyPr lIns="90000" tIns="80280" rIns="90000" bIns="45000"/>
          <a:lstStyle/>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r>
              <a:rPr lang="it-IT" altLang="it-IT" sz="3200" b="1" dirty="0" smtClean="0">
                <a:latin typeface="Arial" pitchFamily="34" charset="0"/>
                <a:cs typeface="Arial" pitchFamily="34" charset="0"/>
              </a:rPr>
              <a:t>L’attenzione del Giudice verso il JOGAI</a:t>
            </a: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800" b="1" dirty="0" smtClean="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2400" dirty="0">
              <a:latin typeface="Arial" pitchFamily="34" charset="0"/>
              <a:cs typeface="Arial" pitchFamily="34" charset="0"/>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3600" b="1" dirty="0">
              <a:solidFill>
                <a:srgbClr val="FF0000"/>
              </a:solidFill>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4000" b="1" dirty="0">
              <a:solidFill>
                <a:srgbClr val="FF0000"/>
              </a:solidFill>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b="1" dirty="0">
              <a:solidFill>
                <a:schemeClr val="accent2"/>
              </a:solidFill>
              <a:latin typeface="Calibri" pitchFamily="34" charset="0"/>
            </a:endParaRPr>
          </a:p>
          <a:p>
            <a:pPr algn="ct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it-IT" altLang="it-IT" sz="4000" b="1" dirty="0">
              <a:solidFill>
                <a:schemeClr val="accent2"/>
              </a:solidFill>
              <a:latin typeface="Calibri" pitchFamily="34" charset="0"/>
            </a:endParaRPr>
          </a:p>
          <a:p>
            <a:pPr algn="ct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it-IT" altLang="it-IT" sz="4000" b="1" dirty="0">
              <a:solidFill>
                <a:schemeClr val="accent2"/>
              </a:solidFill>
              <a:latin typeface="Calibri" pitchFamily="34" charset="0"/>
            </a:endParaRPr>
          </a:p>
          <a:p>
            <a:pPr algn="ct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sl-SI" altLang="it-IT" sz="3600" b="1" dirty="0">
              <a:solidFill>
                <a:schemeClr val="accent2"/>
              </a:solidFill>
              <a:latin typeface="Calibri" pitchFamily="34" charset="0"/>
            </a:endParaRPr>
          </a:p>
        </p:txBody>
      </p:sp>
      <p:pic>
        <p:nvPicPr>
          <p:cNvPr id="62467" name="Picture 2" descr="C:\Users\utente1\Desktop\FIJLKAM - Federazione Italiana Judo,Lotta,Karate ed Arti Marziali_files\pic.png"/>
          <p:cNvPicPr>
            <a:picLocks noChangeAspect="1" noChangeArrowheads="1"/>
          </p:cNvPicPr>
          <p:nvPr/>
        </p:nvPicPr>
        <p:blipFill>
          <a:blip r:embed="rId3" cstate="print"/>
          <a:srcRect/>
          <a:stretch>
            <a:fillRect/>
          </a:stretch>
        </p:blipFill>
        <p:spPr bwMode="auto">
          <a:xfrm>
            <a:off x="2555875" y="0"/>
            <a:ext cx="4752975" cy="1268413"/>
          </a:xfrm>
          <a:prstGeom prst="rect">
            <a:avLst/>
          </a:prstGeom>
          <a:noFill/>
          <a:ln w="9525">
            <a:noFill/>
            <a:round/>
            <a:headEnd/>
            <a:tailEnd/>
          </a:ln>
        </p:spPr>
      </p:pic>
      <p:pic>
        <p:nvPicPr>
          <p:cNvPr id="62468" name="Picture 5" descr="fkp"/>
          <p:cNvPicPr>
            <a:picLocks noChangeAspect="1" noChangeArrowheads="1"/>
          </p:cNvPicPr>
          <p:nvPr/>
        </p:nvPicPr>
        <p:blipFill>
          <a:blip r:embed="rId4" cstate="print"/>
          <a:srcRect/>
          <a:stretch>
            <a:fillRect/>
          </a:stretch>
        </p:blipFill>
        <p:spPr bwMode="auto">
          <a:xfrm>
            <a:off x="179388" y="188913"/>
            <a:ext cx="2305050" cy="1079500"/>
          </a:xfrm>
          <a:prstGeom prst="rect">
            <a:avLst/>
          </a:prstGeom>
          <a:noFill/>
          <a:ln w="9525">
            <a:noFill/>
            <a:miter lim="800000"/>
            <a:headEnd/>
            <a:tailEnd/>
          </a:ln>
        </p:spPr>
      </p:pic>
      <p:pic>
        <p:nvPicPr>
          <p:cNvPr id="62472" name="Picture 20"/>
          <p:cNvPicPr>
            <a:picLocks noChangeAspect="1" noChangeArrowheads="1"/>
          </p:cNvPicPr>
          <p:nvPr/>
        </p:nvPicPr>
        <p:blipFill>
          <a:blip r:embed="rId5" cstate="print"/>
          <a:srcRect/>
          <a:stretch>
            <a:fillRect/>
          </a:stretch>
        </p:blipFill>
        <p:spPr bwMode="auto">
          <a:xfrm>
            <a:off x="0" y="-33338"/>
            <a:ext cx="9142413" cy="1393826"/>
          </a:xfrm>
          <a:prstGeom prst="rect">
            <a:avLst/>
          </a:prstGeom>
          <a:noFill/>
          <a:ln w="9525">
            <a:noFill/>
            <a:miter lim="800000"/>
            <a:headEnd/>
            <a:tailEnd/>
          </a:ln>
        </p:spPr>
      </p:pic>
      <p:sp>
        <p:nvSpPr>
          <p:cNvPr id="2" name="Rettangolo 1"/>
          <p:cNvSpPr/>
          <p:nvPr/>
        </p:nvSpPr>
        <p:spPr>
          <a:xfrm>
            <a:off x="2663824" y="358775"/>
            <a:ext cx="3708375" cy="584775"/>
          </a:xfrm>
          <a:prstGeom prst="rect">
            <a:avLst/>
          </a:prstGeom>
        </p:spPr>
        <p:txBody>
          <a:bodyPr wrap="square">
            <a:spAutoFit/>
          </a:bodyPr>
          <a:lstStyle/>
          <a:p>
            <a:pPr algn="ctr">
              <a:defRPr/>
            </a:pPr>
            <a:r>
              <a:rPr lang="it-IT" sz="3200" b="1" dirty="0" smtClean="0">
                <a:solidFill>
                  <a:srgbClr val="C00000"/>
                </a:solidFill>
                <a:latin typeface="Arial Black" pitchFamily="34" charset="0"/>
              </a:rPr>
              <a:t>CATEGORIA 2</a:t>
            </a:r>
            <a:endParaRPr lang="it-IT" sz="3200" b="1" dirty="0">
              <a:solidFill>
                <a:srgbClr val="C00000"/>
              </a:solidFill>
              <a:latin typeface="Arial Black" pitchFamily="34" charset="0"/>
            </a:endParaRPr>
          </a:p>
        </p:txBody>
      </p:sp>
      <p:pic>
        <p:nvPicPr>
          <p:cNvPr id="8" name="Picture 5" descr="jogai-2"/>
          <p:cNvPicPr>
            <a:picLocks noChangeAspect="1" noChangeArrowheads="1"/>
          </p:cNvPicPr>
          <p:nvPr/>
        </p:nvPicPr>
        <p:blipFill>
          <a:blip r:embed="rId6" cstate="print"/>
          <a:srcRect/>
          <a:stretch>
            <a:fillRect/>
          </a:stretch>
        </p:blipFill>
        <p:spPr bwMode="auto">
          <a:xfrm>
            <a:off x="2411760" y="2996952"/>
            <a:ext cx="4214812" cy="3354387"/>
          </a:xfrm>
          <a:prstGeom prst="rect">
            <a:avLst/>
          </a:prstGeom>
          <a:noFill/>
          <a:ln w="25400">
            <a:solidFill>
              <a:schemeClr val="tx1"/>
            </a:solidFill>
            <a:miter lim="800000"/>
            <a:headEnd/>
            <a:tailEnd/>
          </a:ln>
        </p:spPr>
      </p:pic>
    </p:spTree>
  </p:cSld>
  <p:clrMapOvr>
    <a:masterClrMapping/>
  </p:clrMapOvr>
  <p:transition spd="med"/>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12"/>
          <p:cNvPicPr>
            <a:picLocks noChangeAspect="1" noChangeArrowheads="1"/>
          </p:cNvPicPr>
          <p:nvPr/>
        </p:nvPicPr>
        <p:blipFill>
          <a:blip r:embed="rId4" cstate="print"/>
          <a:srcRect/>
          <a:stretch>
            <a:fillRect/>
          </a:stretch>
        </p:blipFill>
        <p:spPr bwMode="auto">
          <a:xfrm>
            <a:off x="0" y="1149350"/>
            <a:ext cx="9144000" cy="68263"/>
          </a:xfrm>
          <a:prstGeom prst="rect">
            <a:avLst/>
          </a:prstGeom>
          <a:noFill/>
          <a:ln w="9525">
            <a:noFill/>
            <a:miter lim="800000"/>
            <a:headEnd/>
            <a:tailEnd/>
          </a:ln>
        </p:spPr>
      </p:pic>
      <p:pic>
        <p:nvPicPr>
          <p:cNvPr id="64515" name="Picture 20"/>
          <p:cNvPicPr>
            <a:picLocks noChangeAspect="1" noChangeArrowheads="1"/>
          </p:cNvPicPr>
          <p:nvPr/>
        </p:nvPicPr>
        <p:blipFill>
          <a:blip r:embed="rId5" cstate="print"/>
          <a:srcRect/>
          <a:stretch>
            <a:fillRect/>
          </a:stretch>
        </p:blipFill>
        <p:spPr bwMode="auto">
          <a:xfrm>
            <a:off x="0" y="-33338"/>
            <a:ext cx="9142413" cy="1374776"/>
          </a:xfrm>
          <a:prstGeom prst="rect">
            <a:avLst/>
          </a:prstGeom>
          <a:noFill/>
          <a:ln w="9525">
            <a:noFill/>
            <a:miter lim="800000"/>
            <a:headEnd/>
            <a:tailEnd/>
          </a:ln>
        </p:spPr>
      </p:pic>
      <p:sp>
        <p:nvSpPr>
          <p:cNvPr id="7" name="Rechteck 6"/>
          <p:cNvSpPr/>
          <p:nvPr/>
        </p:nvSpPr>
        <p:spPr>
          <a:xfrm>
            <a:off x="323850" y="1700213"/>
            <a:ext cx="8351838" cy="6094412"/>
          </a:xfrm>
          <a:prstGeom prst="rect">
            <a:avLst/>
          </a:prstGeom>
        </p:spPr>
        <p:txBody>
          <a:bodyPr>
            <a:spAutoFit/>
          </a:bodyPr>
          <a:lstStyle/>
          <a:p>
            <a:pPr>
              <a:defRPr/>
            </a:pPr>
            <a:r>
              <a:rPr lang="de-AT" sz="3000" b="1" dirty="0" err="1">
                <a:solidFill>
                  <a:schemeClr val="tx2">
                    <a:lumMod val="75000"/>
                  </a:schemeClr>
                </a:solidFill>
                <a:latin typeface="Arial" panose="020B0604020202020204" pitchFamily="34" charset="0"/>
                <a:cs typeface="Arial" panose="020B0604020202020204" pitchFamily="34" charset="0"/>
              </a:rPr>
              <a:t>Atoshi</a:t>
            </a:r>
            <a:r>
              <a:rPr lang="de-AT" sz="3000" b="1" dirty="0">
                <a:solidFill>
                  <a:schemeClr val="tx2">
                    <a:lumMod val="75000"/>
                  </a:schemeClr>
                </a:solidFill>
                <a:latin typeface="Arial" panose="020B0604020202020204" pitchFamily="34" charset="0"/>
                <a:cs typeface="Arial" panose="020B0604020202020204" pitchFamily="34" charset="0"/>
              </a:rPr>
              <a:t> </a:t>
            </a:r>
            <a:r>
              <a:rPr lang="de-AT" sz="3000" b="1" dirty="0" err="1">
                <a:solidFill>
                  <a:schemeClr val="tx2">
                    <a:lumMod val="75000"/>
                  </a:schemeClr>
                </a:solidFill>
                <a:latin typeface="Arial" panose="020B0604020202020204" pitchFamily="34" charset="0"/>
                <a:cs typeface="Arial" panose="020B0604020202020204" pitchFamily="34" charset="0"/>
              </a:rPr>
              <a:t>baraku</a:t>
            </a:r>
            <a:r>
              <a:rPr lang="de-AT" sz="3000" b="1" dirty="0">
                <a:solidFill>
                  <a:schemeClr val="tx2">
                    <a:lumMod val="75000"/>
                  </a:schemeClr>
                </a:solidFill>
                <a:latin typeface="Arial" panose="020B0604020202020204" pitchFamily="34" charset="0"/>
                <a:cs typeface="Arial" panose="020B0604020202020204" pitchFamily="34" charset="0"/>
              </a:rPr>
              <a:t> </a:t>
            </a:r>
            <a:r>
              <a:rPr lang="de-AT" sz="30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a:t>
            </a:r>
            <a:r>
              <a:rPr lang="de-AT" sz="3000" b="1" dirty="0">
                <a:solidFill>
                  <a:schemeClr val="tx2">
                    <a:lumMod val="75000"/>
                  </a:schemeClr>
                </a:solidFill>
                <a:latin typeface="Arial" panose="020B0604020202020204" pitchFamily="34" charset="0"/>
                <a:cs typeface="Arial" panose="020B0604020202020204" pitchFamily="34" charset="0"/>
              </a:rPr>
              <a:t>15</a:t>
            </a:r>
            <a:r>
              <a:rPr lang="de-AT" sz="3000" dirty="0">
                <a:solidFill>
                  <a:schemeClr val="tx2">
                    <a:lumMod val="75000"/>
                  </a:schemeClr>
                </a:solidFill>
                <a:latin typeface="Arial" panose="020B0604020202020204" pitchFamily="34" charset="0"/>
                <a:cs typeface="Arial" panose="020B0604020202020204" pitchFamily="34" charset="0"/>
              </a:rPr>
              <a:t> </a:t>
            </a:r>
            <a:r>
              <a:rPr lang="de-AT" sz="3000" b="1" dirty="0" err="1">
                <a:solidFill>
                  <a:schemeClr val="tx2">
                    <a:lumMod val="75000"/>
                  </a:schemeClr>
                </a:solidFill>
                <a:latin typeface="Arial" panose="020B0604020202020204" pitchFamily="34" charset="0"/>
                <a:cs typeface="Arial" panose="020B0604020202020204" pitchFamily="34" charset="0"/>
              </a:rPr>
              <a:t>secondi</a:t>
            </a:r>
            <a:endParaRPr lang="de-AT" sz="3000" b="1" dirty="0">
              <a:solidFill>
                <a:schemeClr val="tx2">
                  <a:lumMod val="75000"/>
                </a:schemeClr>
              </a:solidFill>
              <a:latin typeface="Arial" panose="020B0604020202020204" pitchFamily="34" charset="0"/>
              <a:cs typeface="Arial" panose="020B0604020202020204" pitchFamily="34" charset="0"/>
            </a:endParaRPr>
          </a:p>
          <a:p>
            <a:pPr>
              <a:defRPr/>
            </a:pPr>
            <a:endParaRPr lang="de-AT" sz="4400" dirty="0">
              <a:solidFill>
                <a:schemeClr val="tx2">
                  <a:lumMod val="75000"/>
                </a:schemeClr>
              </a:solidFill>
              <a:latin typeface="Arial" panose="020B0604020202020204" pitchFamily="34" charset="0"/>
              <a:cs typeface="Arial" panose="020B0604020202020204" pitchFamily="34" charset="0"/>
            </a:endParaRPr>
          </a:p>
          <a:p>
            <a:pPr>
              <a:defRPr/>
            </a:pPr>
            <a:r>
              <a:rPr lang="de-AT" sz="3000" u="sng" dirty="0" err="1">
                <a:solidFill>
                  <a:schemeClr val="tx2">
                    <a:lumMod val="75000"/>
                  </a:schemeClr>
                </a:solidFill>
                <a:latin typeface="Arial" panose="020B0604020202020204" pitchFamily="34" charset="0"/>
                <a:cs typeface="Arial" panose="020B0604020202020204" pitchFamily="34" charset="0"/>
              </a:rPr>
              <a:t>Ultimi</a:t>
            </a:r>
            <a:r>
              <a:rPr lang="de-AT" sz="3000" u="sng" dirty="0">
                <a:solidFill>
                  <a:schemeClr val="tx2">
                    <a:lumMod val="75000"/>
                  </a:schemeClr>
                </a:solidFill>
                <a:latin typeface="Arial" panose="020B0604020202020204" pitchFamily="34" charset="0"/>
                <a:cs typeface="Arial" panose="020B0604020202020204" pitchFamily="34" charset="0"/>
              </a:rPr>
              <a:t> 15 </a:t>
            </a:r>
            <a:r>
              <a:rPr lang="de-AT" sz="3000" u="sng" dirty="0" err="1">
                <a:solidFill>
                  <a:schemeClr val="tx2">
                    <a:lumMod val="75000"/>
                  </a:schemeClr>
                </a:solidFill>
                <a:latin typeface="Arial" panose="020B0604020202020204" pitchFamily="34" charset="0"/>
                <a:cs typeface="Arial" panose="020B0604020202020204" pitchFamily="34" charset="0"/>
              </a:rPr>
              <a:t>secondi</a:t>
            </a:r>
            <a:r>
              <a:rPr lang="de-AT" sz="3000" dirty="0">
                <a:solidFill>
                  <a:schemeClr val="tx2">
                    <a:lumMod val="75000"/>
                  </a:schemeClr>
                </a:solidFill>
                <a:latin typeface="Arial" panose="020B0604020202020204" pitchFamily="34" charset="0"/>
                <a:cs typeface="Arial" panose="020B0604020202020204" pitchFamily="34" charset="0"/>
              </a:rPr>
              <a:t>:</a:t>
            </a:r>
          </a:p>
          <a:p>
            <a:pPr>
              <a:defRPr/>
            </a:pPr>
            <a:endParaRPr lang="de-AT" sz="1600" dirty="0">
              <a:solidFill>
                <a:schemeClr val="tx2">
                  <a:lumMod val="75000"/>
                </a:schemeClr>
              </a:solidFill>
              <a:latin typeface="Arial" panose="020B0604020202020204" pitchFamily="34" charset="0"/>
              <a:cs typeface="Arial" panose="020B0604020202020204" pitchFamily="34" charset="0"/>
            </a:endParaRPr>
          </a:p>
          <a:p>
            <a:pPr>
              <a:defRPr/>
            </a:pPr>
            <a:endParaRPr lang="de-AT" sz="1600" dirty="0">
              <a:solidFill>
                <a:schemeClr val="tx2">
                  <a:lumMod val="75000"/>
                </a:schemeClr>
              </a:solidFill>
              <a:latin typeface="Arial" panose="020B0604020202020204" pitchFamily="34" charset="0"/>
              <a:cs typeface="Arial" panose="020B0604020202020204" pitchFamily="34" charset="0"/>
            </a:endParaRPr>
          </a:p>
          <a:p>
            <a:pPr>
              <a:defRPr/>
            </a:pPr>
            <a:r>
              <a:rPr lang="de-AT" sz="3000" dirty="0">
                <a:solidFill>
                  <a:schemeClr val="tx2">
                    <a:lumMod val="75000"/>
                  </a:schemeClr>
                </a:solidFill>
                <a:latin typeface="Arial" panose="020B0604020202020204" pitchFamily="34" charset="0"/>
                <a:cs typeface="Arial" panose="020B0604020202020204" pitchFamily="34" charset="0"/>
              </a:rPr>
              <a:t>-</a:t>
            </a:r>
            <a:r>
              <a:rPr lang="de-AT" sz="3000" dirty="0" err="1">
                <a:solidFill>
                  <a:schemeClr val="tx2">
                    <a:lumMod val="75000"/>
                  </a:schemeClr>
                </a:solidFill>
                <a:latin typeface="Arial" panose="020B0604020202020204" pitchFamily="34" charset="0"/>
                <a:cs typeface="Arial" panose="020B0604020202020204" pitchFamily="34" charset="0"/>
              </a:rPr>
              <a:t>nessuna</a:t>
            </a:r>
            <a:r>
              <a:rPr lang="de-AT" sz="3000" dirty="0">
                <a:solidFill>
                  <a:schemeClr val="tx2">
                    <a:lumMod val="75000"/>
                  </a:schemeClr>
                </a:solidFill>
                <a:latin typeface="Arial" panose="020B0604020202020204" pitchFamily="34" charset="0"/>
                <a:cs typeface="Arial" panose="020B0604020202020204" pitchFamily="34" charset="0"/>
              </a:rPr>
              <a:t> </a:t>
            </a:r>
            <a:r>
              <a:rPr lang="de-AT" sz="3000" dirty="0" err="1">
                <a:solidFill>
                  <a:schemeClr val="tx2">
                    <a:lumMod val="75000"/>
                  </a:schemeClr>
                </a:solidFill>
                <a:latin typeface="Arial" panose="020B0604020202020204" pitchFamily="34" charset="0"/>
                <a:cs typeface="Arial" panose="020B0604020202020204" pitchFamily="34" charset="0"/>
              </a:rPr>
              <a:t>passività</a:t>
            </a:r>
            <a:r>
              <a:rPr lang="de-AT" sz="3000" dirty="0">
                <a:solidFill>
                  <a:schemeClr val="tx2">
                    <a:lumMod val="75000"/>
                  </a:schemeClr>
                </a:solidFill>
                <a:latin typeface="Arial" panose="020B0604020202020204" pitchFamily="34" charset="0"/>
                <a:cs typeface="Arial" panose="020B0604020202020204" pitchFamily="34" charset="0"/>
              </a:rPr>
              <a:t/>
            </a:r>
            <a:br>
              <a:rPr lang="de-AT" sz="3000" dirty="0">
                <a:solidFill>
                  <a:schemeClr val="tx2">
                    <a:lumMod val="75000"/>
                  </a:schemeClr>
                </a:solidFill>
                <a:latin typeface="Arial" panose="020B0604020202020204" pitchFamily="34" charset="0"/>
                <a:cs typeface="Arial" panose="020B0604020202020204" pitchFamily="34" charset="0"/>
              </a:rPr>
            </a:br>
            <a:endParaRPr lang="de-AT" sz="3000" dirty="0">
              <a:solidFill>
                <a:schemeClr val="tx2">
                  <a:lumMod val="75000"/>
                </a:schemeClr>
              </a:solidFill>
              <a:latin typeface="Arial" panose="020B0604020202020204" pitchFamily="34" charset="0"/>
              <a:cs typeface="Arial" panose="020B0604020202020204" pitchFamily="34" charset="0"/>
            </a:endParaRPr>
          </a:p>
          <a:p>
            <a:pPr marL="457200" indent="-457200">
              <a:buFontTx/>
              <a:buChar char="-"/>
              <a:defRPr/>
            </a:pPr>
            <a:r>
              <a:rPr lang="de-AT" sz="3000" dirty="0" err="1">
                <a:solidFill>
                  <a:schemeClr val="tx2">
                    <a:lumMod val="75000"/>
                  </a:schemeClr>
                </a:solidFill>
                <a:latin typeface="Arial" panose="020B0604020202020204" pitchFamily="34" charset="0"/>
                <a:cs typeface="Arial" panose="020B0604020202020204" pitchFamily="34" charset="0"/>
              </a:rPr>
              <a:t>Jogai</a:t>
            </a:r>
            <a:r>
              <a:rPr lang="de-AT" sz="3000" dirty="0">
                <a:solidFill>
                  <a:schemeClr val="tx2">
                    <a:lumMod val="75000"/>
                  </a:schemeClr>
                </a:solidFill>
                <a:latin typeface="Arial" panose="020B0604020202020204" pitchFamily="34" charset="0"/>
                <a:cs typeface="Arial" panose="020B0604020202020204" pitchFamily="34" charset="0"/>
              </a:rPr>
              <a:t>, </a:t>
            </a:r>
            <a:r>
              <a:rPr lang="de-AT" sz="3000" dirty="0" err="1">
                <a:solidFill>
                  <a:schemeClr val="tx2">
                    <a:lumMod val="75000"/>
                  </a:schemeClr>
                </a:solidFill>
                <a:latin typeface="Arial" panose="020B0604020202020204" pitchFamily="34" charset="0"/>
                <a:cs typeface="Arial" panose="020B0604020202020204" pitchFamily="34" charset="0"/>
              </a:rPr>
              <a:t>afferrare</a:t>
            </a:r>
            <a:r>
              <a:rPr lang="de-AT" sz="3000" dirty="0">
                <a:solidFill>
                  <a:schemeClr val="tx2">
                    <a:lumMod val="75000"/>
                  </a:schemeClr>
                </a:solidFill>
                <a:latin typeface="Arial" panose="020B0604020202020204" pitchFamily="34" charset="0"/>
                <a:cs typeface="Arial" panose="020B0604020202020204" pitchFamily="34" charset="0"/>
              </a:rPr>
              <a:t>, </a:t>
            </a:r>
            <a:r>
              <a:rPr lang="de-AT" sz="3000" dirty="0" err="1">
                <a:solidFill>
                  <a:schemeClr val="tx2">
                    <a:lumMod val="75000"/>
                  </a:schemeClr>
                </a:solidFill>
                <a:latin typeface="Arial" panose="020B0604020202020204" pitchFamily="34" charset="0"/>
                <a:cs typeface="Arial" panose="020B0604020202020204" pitchFamily="34" charset="0"/>
              </a:rPr>
              <a:t>spingere</a:t>
            </a:r>
            <a:r>
              <a:rPr lang="de-AT" sz="3000" dirty="0">
                <a:solidFill>
                  <a:schemeClr val="tx2">
                    <a:lumMod val="75000"/>
                  </a:schemeClr>
                </a:solidFill>
                <a:latin typeface="Arial" panose="020B0604020202020204" pitchFamily="34" charset="0"/>
                <a:cs typeface="Arial" panose="020B0604020202020204" pitchFamily="34" charset="0"/>
              </a:rPr>
              <a:t>, </a:t>
            </a:r>
            <a:r>
              <a:rPr lang="de-AT" sz="3000" dirty="0" err="1">
                <a:solidFill>
                  <a:schemeClr val="tx2">
                    <a:lumMod val="75000"/>
                  </a:schemeClr>
                </a:solidFill>
                <a:latin typeface="Arial" panose="020B0604020202020204" pitchFamily="34" charset="0"/>
                <a:cs typeface="Arial" panose="020B0604020202020204" pitchFamily="34" charset="0"/>
              </a:rPr>
              <a:t>bloccare</a:t>
            </a:r>
            <a:r>
              <a:rPr lang="de-AT" sz="3000" dirty="0">
                <a:solidFill>
                  <a:schemeClr val="tx2">
                    <a:lumMod val="75000"/>
                  </a:schemeClr>
                </a:solidFill>
                <a:latin typeface="Arial" panose="020B0604020202020204" pitchFamily="34" charset="0"/>
                <a:cs typeface="Arial" panose="020B0604020202020204" pitchFamily="34" charset="0"/>
              </a:rPr>
              <a:t>, </a:t>
            </a:r>
            <a:r>
              <a:rPr lang="de-AT" sz="3000" dirty="0" err="1">
                <a:solidFill>
                  <a:schemeClr val="tx2">
                    <a:lumMod val="75000"/>
                  </a:schemeClr>
                </a:solidFill>
                <a:latin typeface="Arial" panose="020B0604020202020204" pitchFamily="34" charset="0"/>
                <a:cs typeface="Arial" panose="020B0604020202020204" pitchFamily="34" charset="0"/>
              </a:rPr>
              <a:t>lottare</a:t>
            </a:r>
            <a:r>
              <a:rPr lang="de-AT" sz="3000" dirty="0">
                <a:solidFill>
                  <a:schemeClr val="tx2">
                    <a:lumMod val="75000"/>
                  </a:schemeClr>
                </a:solidFill>
                <a:latin typeface="Arial" panose="020B0604020202020204" pitchFamily="34" charset="0"/>
                <a:cs typeface="Arial" panose="020B0604020202020204" pitchFamily="34" charset="0"/>
              </a:rPr>
              <a:t>, </a:t>
            </a:r>
            <a:r>
              <a:rPr lang="de-AT" sz="3000" dirty="0" err="1">
                <a:solidFill>
                  <a:schemeClr val="tx2">
                    <a:lumMod val="75000"/>
                  </a:schemeClr>
                </a:solidFill>
                <a:latin typeface="Arial" panose="020B0604020202020204" pitchFamily="34" charset="0"/>
                <a:cs typeface="Arial" panose="020B0604020202020204" pitchFamily="34" charset="0"/>
              </a:rPr>
              <a:t>evitare</a:t>
            </a:r>
            <a:r>
              <a:rPr lang="de-AT" sz="3000" dirty="0">
                <a:solidFill>
                  <a:schemeClr val="tx2">
                    <a:lumMod val="75000"/>
                  </a:schemeClr>
                </a:solidFill>
                <a:latin typeface="Arial" panose="020B0604020202020204" pitchFamily="34" charset="0"/>
                <a:cs typeface="Arial" panose="020B0604020202020204" pitchFamily="34" charset="0"/>
              </a:rPr>
              <a:t> </a:t>
            </a:r>
            <a:r>
              <a:rPr lang="de-AT" sz="3000" dirty="0" err="1">
                <a:solidFill>
                  <a:schemeClr val="tx2">
                    <a:lumMod val="75000"/>
                  </a:schemeClr>
                </a:solidFill>
                <a:latin typeface="Arial" panose="020B0604020202020204" pitchFamily="34" charset="0"/>
                <a:cs typeface="Arial" panose="020B0604020202020204" pitchFamily="34" charset="0"/>
              </a:rPr>
              <a:t>il</a:t>
            </a:r>
            <a:r>
              <a:rPr lang="de-AT" sz="3000" dirty="0">
                <a:solidFill>
                  <a:schemeClr val="tx2">
                    <a:lumMod val="75000"/>
                  </a:schemeClr>
                </a:solidFill>
                <a:latin typeface="Arial" panose="020B0604020202020204" pitchFamily="34" charset="0"/>
                <a:cs typeface="Arial" panose="020B0604020202020204" pitchFamily="34" charset="0"/>
              </a:rPr>
              <a:t> </a:t>
            </a:r>
            <a:r>
              <a:rPr lang="de-AT" sz="3000" dirty="0" err="1">
                <a:solidFill>
                  <a:schemeClr val="tx2">
                    <a:lumMod val="75000"/>
                  </a:schemeClr>
                </a:solidFill>
                <a:latin typeface="Arial" panose="020B0604020202020204" pitchFamily="34" charset="0"/>
                <a:cs typeface="Arial" panose="020B0604020202020204" pitchFamily="34" charset="0"/>
              </a:rPr>
              <a:t>combattimento</a:t>
            </a:r>
            <a:endParaRPr lang="de-AT" sz="3000" dirty="0">
              <a:solidFill>
                <a:schemeClr val="tx2">
                  <a:lumMod val="75000"/>
                </a:schemeClr>
              </a:solidFill>
              <a:latin typeface="Arial" panose="020B0604020202020204" pitchFamily="34" charset="0"/>
              <a:cs typeface="Arial" panose="020B0604020202020204" pitchFamily="34" charset="0"/>
            </a:endParaRPr>
          </a:p>
          <a:p>
            <a:pPr marL="457200" indent="-457200">
              <a:buFontTx/>
              <a:buChar char="-"/>
              <a:defRPr/>
            </a:pPr>
            <a:endParaRPr lang="de-AT" sz="1400" dirty="0">
              <a:solidFill>
                <a:schemeClr val="tx2">
                  <a:lumMod val="75000"/>
                </a:schemeClr>
              </a:solidFill>
              <a:latin typeface="Arial" panose="020B0604020202020204" pitchFamily="34" charset="0"/>
              <a:cs typeface="Arial" panose="020B0604020202020204" pitchFamily="34" charset="0"/>
            </a:endParaRPr>
          </a:p>
          <a:p>
            <a:pPr>
              <a:defRPr/>
            </a:pPr>
            <a:r>
              <a:rPr lang="de-AT" sz="3000"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 </a:t>
            </a:r>
            <a:r>
              <a:rPr lang="de-AT" sz="3000" dirty="0" err="1">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minimo</a:t>
            </a:r>
            <a:r>
              <a:rPr lang="de-AT" sz="3000"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C2-Hansoku-chui</a:t>
            </a:r>
            <a:endParaRPr lang="de-AT" sz="3000" dirty="0">
              <a:solidFill>
                <a:schemeClr val="tx2">
                  <a:lumMod val="75000"/>
                </a:schemeClr>
              </a:solidFill>
              <a:latin typeface="Arial" panose="020B0604020202020204" pitchFamily="34" charset="0"/>
              <a:cs typeface="Arial" panose="020B0604020202020204" pitchFamily="34" charset="0"/>
            </a:endParaRPr>
          </a:p>
          <a:p>
            <a:pPr marL="457200" indent="-457200">
              <a:buFontTx/>
              <a:buChar char="-"/>
              <a:defRPr/>
            </a:pPr>
            <a:endParaRPr lang="de-AT" sz="3000" dirty="0">
              <a:solidFill>
                <a:schemeClr val="tx2">
                  <a:lumMod val="75000"/>
                </a:schemeClr>
              </a:solidFill>
              <a:latin typeface="Arial" panose="020B0604020202020204" pitchFamily="34" charset="0"/>
              <a:cs typeface="Arial" panose="020B0604020202020204" pitchFamily="34" charset="0"/>
            </a:endParaRPr>
          </a:p>
          <a:p>
            <a:pPr>
              <a:defRPr/>
            </a:pPr>
            <a:endParaRPr lang="de-AT" sz="3000" dirty="0">
              <a:solidFill>
                <a:schemeClr val="tx2">
                  <a:lumMod val="75000"/>
                </a:schemeClr>
              </a:solidFill>
              <a:latin typeface="Arial" panose="020B0604020202020204" pitchFamily="34" charset="0"/>
              <a:cs typeface="Arial" panose="020B0604020202020204" pitchFamily="34" charset="0"/>
            </a:endParaRPr>
          </a:p>
          <a:p>
            <a:pPr marL="457200" indent="-457200">
              <a:buFontTx/>
              <a:buChar char="-"/>
              <a:defRPr/>
            </a:pPr>
            <a:endParaRPr lang="de-AT" sz="3000" dirty="0">
              <a:solidFill>
                <a:schemeClr val="tx2">
                  <a:lumMod val="75000"/>
                </a:schemeClr>
              </a:solidFill>
              <a:latin typeface="Arial" panose="020B0604020202020204" pitchFamily="34" charset="0"/>
              <a:cs typeface="Arial" panose="020B0604020202020204" pitchFamily="34" charset="0"/>
            </a:endParaRPr>
          </a:p>
        </p:txBody>
      </p:sp>
      <p:pic>
        <p:nvPicPr>
          <p:cNvPr id="18434"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rot="313901">
            <a:off x="5672258" y="1630429"/>
            <a:ext cx="3293766" cy="2171600"/>
          </a:xfrm>
          <a:prstGeom prst="rect">
            <a:avLst/>
          </a:prstGeom>
          <a:noFill/>
          <a:ln>
            <a:noFill/>
          </a:ln>
          <a:effectLst>
            <a:softEdge rad="1270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 name="Picture 8"/>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447856" y="3452520"/>
            <a:ext cx="2319290" cy="1295276"/>
          </a:xfrm>
          <a:prstGeom prst="rect">
            <a:avLst/>
          </a:prstGeom>
          <a:noFill/>
          <a:ln>
            <a:noFill/>
          </a:ln>
          <a:effectLst>
            <a:softEdge rad="1270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C:\Users\User\Desktop\_MLY0435.jpg"/>
          <p:cNvPicPr>
            <a:picLocks noChangeAspect="1" noChangeArrowheads="1"/>
          </p:cNvPicPr>
          <p:nvPr/>
        </p:nvPicPr>
        <p:blipFill>
          <a:blip r:embed="rId3" cstate="print"/>
          <a:srcRect/>
          <a:stretch>
            <a:fillRect/>
          </a:stretch>
        </p:blipFill>
        <p:spPr bwMode="auto">
          <a:xfrm>
            <a:off x="179388" y="4005263"/>
            <a:ext cx="3960812" cy="2692400"/>
          </a:xfrm>
          <a:prstGeom prst="rect">
            <a:avLst/>
          </a:prstGeom>
          <a:noFill/>
          <a:ln w="9525">
            <a:noFill/>
            <a:miter lim="800000"/>
            <a:headEnd/>
            <a:tailEnd/>
          </a:ln>
        </p:spPr>
      </p:pic>
      <p:sp>
        <p:nvSpPr>
          <p:cNvPr id="54278" name="Rettangolo 8"/>
          <p:cNvSpPr>
            <a:spLocks noChangeArrowheads="1"/>
          </p:cNvSpPr>
          <p:nvPr/>
        </p:nvSpPr>
        <p:spPr bwMode="auto">
          <a:xfrm>
            <a:off x="-1588" y="1628800"/>
            <a:ext cx="9144001" cy="2308324"/>
          </a:xfrm>
          <a:prstGeom prst="rect">
            <a:avLst/>
          </a:prstGeom>
          <a:noFill/>
          <a:ln w="9525">
            <a:noFill/>
            <a:miter lim="800000"/>
            <a:headEnd/>
            <a:tailEnd/>
          </a:ln>
        </p:spPr>
        <p:txBody>
          <a:bodyPr wrap="square">
            <a:spAutoFit/>
          </a:bodyPr>
          <a:lstStyle/>
          <a:p>
            <a:pPr marL="342900" indent="-342900" algn="just">
              <a:defRPr/>
            </a:pPr>
            <a:r>
              <a:rPr lang="it-IT" sz="2000" b="1" dirty="0">
                <a:latin typeface="Arial" pitchFamily="34" charset="0"/>
                <a:cs typeface="Arial" pitchFamily="34" charset="0"/>
              </a:rPr>
              <a:t>Comportamenti che mettono a repentaglio se stessi, esponendosi all’attacco </a:t>
            </a:r>
            <a:r>
              <a:rPr lang="it-IT" sz="2000" b="1" dirty="0" smtClean="0">
                <a:latin typeface="Arial" pitchFamily="34" charset="0"/>
                <a:cs typeface="Arial" pitchFamily="34" charset="0"/>
              </a:rPr>
              <a:t>da parte dell’Avversario</a:t>
            </a:r>
            <a:r>
              <a:rPr lang="it-IT" sz="2000" b="1" dirty="0">
                <a:latin typeface="Arial" pitchFamily="34" charset="0"/>
                <a:cs typeface="Arial" pitchFamily="34" charset="0"/>
              </a:rPr>
              <a:t>, o comportamenti caratterizzati da inadeguate misure di protezione (MUBOBI). </a:t>
            </a:r>
            <a:endParaRPr lang="it-IT" sz="2000" b="1" dirty="0" smtClean="0">
              <a:latin typeface="Arial" pitchFamily="34" charset="0"/>
              <a:cs typeface="Arial" pitchFamily="34" charset="0"/>
            </a:endParaRPr>
          </a:p>
          <a:p>
            <a:pPr marL="342900" indent="-342900" algn="just">
              <a:defRPr/>
            </a:pPr>
            <a:endParaRPr lang="it-IT" sz="2000" b="1" dirty="0">
              <a:latin typeface="Arial" pitchFamily="34" charset="0"/>
              <a:cs typeface="Arial" pitchFamily="34" charset="0"/>
            </a:endParaRPr>
          </a:p>
          <a:p>
            <a:pPr algn="just">
              <a:defRPr/>
            </a:pPr>
            <a:r>
              <a:rPr lang="en-GB" sz="2000" b="1" dirty="0" smtClean="0">
                <a:latin typeface="Arial" pitchFamily="34" charset="0"/>
                <a:cs typeface="Arial" pitchFamily="34" charset="0"/>
              </a:rPr>
              <a:t>Se </a:t>
            </a:r>
            <a:r>
              <a:rPr lang="en-GB" sz="2000" b="1" dirty="0" err="1">
                <a:latin typeface="Arial" pitchFamily="34" charset="0"/>
                <a:cs typeface="Arial" pitchFamily="34" charset="0"/>
              </a:rPr>
              <a:t>il</a:t>
            </a:r>
            <a:r>
              <a:rPr lang="en-GB" sz="2000" b="1" dirty="0">
                <a:latin typeface="Arial" pitchFamily="34" charset="0"/>
                <a:cs typeface="Arial" pitchFamily="34" charset="0"/>
              </a:rPr>
              <a:t> </a:t>
            </a:r>
            <a:r>
              <a:rPr lang="en-GB" sz="2000" b="1" dirty="0" err="1">
                <a:latin typeface="Arial" pitchFamily="34" charset="0"/>
                <a:cs typeface="Arial" pitchFamily="34" charset="0"/>
              </a:rPr>
              <a:t>Trasgressore</a:t>
            </a:r>
            <a:r>
              <a:rPr lang="en-GB" sz="2000" b="1" dirty="0">
                <a:latin typeface="Arial" pitchFamily="34" charset="0"/>
                <a:cs typeface="Arial" pitchFamily="34" charset="0"/>
              </a:rPr>
              <a:t> </a:t>
            </a:r>
            <a:r>
              <a:rPr lang="en-GB" sz="2000" b="1" dirty="0" err="1">
                <a:latin typeface="Arial" pitchFamily="34" charset="0"/>
                <a:cs typeface="Arial" pitchFamily="34" charset="0"/>
              </a:rPr>
              <a:t>subisce</a:t>
            </a:r>
            <a:r>
              <a:rPr lang="en-GB" sz="2000" b="1" dirty="0">
                <a:latin typeface="Arial" pitchFamily="34" charset="0"/>
                <a:cs typeface="Arial" pitchFamily="34" charset="0"/>
              </a:rPr>
              <a:t> un </a:t>
            </a:r>
            <a:r>
              <a:rPr lang="en-GB" sz="2000" b="1" dirty="0" err="1">
                <a:latin typeface="Arial" pitchFamily="34" charset="0"/>
                <a:cs typeface="Arial" pitchFamily="34" charset="0"/>
              </a:rPr>
              <a:t>contatto</a:t>
            </a:r>
            <a:r>
              <a:rPr lang="en-GB" sz="2000" b="1" dirty="0">
                <a:latin typeface="Arial" pitchFamily="34" charset="0"/>
                <a:cs typeface="Arial" pitchFamily="34" charset="0"/>
              </a:rPr>
              <a:t> </a:t>
            </a:r>
            <a:r>
              <a:rPr lang="en-GB" sz="2000" b="1" dirty="0" err="1">
                <a:latin typeface="Arial" pitchFamily="34" charset="0"/>
                <a:cs typeface="Arial" pitchFamily="34" charset="0"/>
              </a:rPr>
              <a:t>eccessivo</a:t>
            </a:r>
            <a:r>
              <a:rPr lang="en-GB" sz="2000" b="1" dirty="0">
                <a:latin typeface="Arial" pitchFamily="34" charset="0"/>
                <a:cs typeface="Arial" pitchFamily="34" charset="0"/>
              </a:rPr>
              <a:t> e/o </a:t>
            </a:r>
            <a:r>
              <a:rPr lang="en-GB" sz="2000" b="1" dirty="0" err="1">
                <a:latin typeface="Arial" pitchFamily="34" charset="0"/>
                <a:cs typeface="Arial" pitchFamily="34" charset="0"/>
              </a:rPr>
              <a:t>subisce</a:t>
            </a:r>
            <a:r>
              <a:rPr lang="en-GB" sz="2000" b="1" dirty="0">
                <a:latin typeface="Arial" pitchFamily="34" charset="0"/>
                <a:cs typeface="Arial" pitchFamily="34" charset="0"/>
              </a:rPr>
              <a:t> </a:t>
            </a:r>
            <a:r>
              <a:rPr lang="en-GB" sz="2000" b="1" dirty="0" err="1">
                <a:latin typeface="Arial" pitchFamily="34" charset="0"/>
                <a:cs typeface="Arial" pitchFamily="34" charset="0"/>
              </a:rPr>
              <a:t>una</a:t>
            </a:r>
            <a:r>
              <a:rPr lang="en-GB" sz="2000" b="1" dirty="0">
                <a:latin typeface="Arial" pitchFamily="34" charset="0"/>
                <a:cs typeface="Arial" pitchFamily="34" charset="0"/>
              </a:rPr>
              <a:t> </a:t>
            </a:r>
            <a:r>
              <a:rPr lang="en-GB" sz="2000" b="1" dirty="0" err="1">
                <a:latin typeface="Arial" pitchFamily="34" charset="0"/>
                <a:cs typeface="Arial" pitchFamily="34" charset="0"/>
              </a:rPr>
              <a:t>ferita</a:t>
            </a:r>
            <a:r>
              <a:rPr lang="en-GB" sz="2000" b="1" dirty="0">
                <a:latin typeface="Arial" pitchFamily="34" charset="0"/>
                <a:cs typeface="Arial" pitchFamily="34" charset="0"/>
              </a:rPr>
              <a:t> e la </a:t>
            </a:r>
            <a:r>
              <a:rPr lang="en-GB" sz="2000" b="1" dirty="0" err="1">
                <a:latin typeface="Arial" pitchFamily="34" charset="0"/>
                <a:cs typeface="Arial" pitchFamily="34" charset="0"/>
              </a:rPr>
              <a:t>responsabilità</a:t>
            </a:r>
            <a:r>
              <a:rPr lang="en-GB" sz="2000" b="1" dirty="0">
                <a:latin typeface="Arial" pitchFamily="34" charset="0"/>
                <a:cs typeface="Arial" pitchFamily="34" charset="0"/>
              </a:rPr>
              <a:t> </a:t>
            </a:r>
            <a:r>
              <a:rPr lang="en-GB" sz="2000" b="1" dirty="0" err="1" smtClean="0">
                <a:latin typeface="Arial" pitchFamily="34" charset="0"/>
                <a:cs typeface="Arial" pitchFamily="34" charset="0"/>
              </a:rPr>
              <a:t>ricade</a:t>
            </a:r>
            <a:r>
              <a:rPr lang="en-GB" sz="2000" b="1" dirty="0" smtClean="0">
                <a:latin typeface="Arial" pitchFamily="34" charset="0"/>
                <a:cs typeface="Arial" pitchFamily="34" charset="0"/>
              </a:rPr>
              <a:t> </a:t>
            </a:r>
            <a:r>
              <a:rPr lang="en-GB" sz="2000" b="1" dirty="0" err="1" smtClean="0">
                <a:latin typeface="Arial" pitchFamily="34" charset="0"/>
                <a:cs typeface="Arial" pitchFamily="34" charset="0"/>
              </a:rPr>
              <a:t>sul</a:t>
            </a:r>
            <a:r>
              <a:rPr lang="en-GB" sz="2000" b="1" dirty="0" smtClean="0">
                <a:latin typeface="Arial" pitchFamily="34" charset="0"/>
                <a:cs typeface="Arial" pitchFamily="34" charset="0"/>
              </a:rPr>
              <a:t> </a:t>
            </a:r>
            <a:r>
              <a:rPr lang="en-GB" sz="2000" b="1" dirty="0" err="1">
                <a:latin typeface="Arial" pitchFamily="34" charset="0"/>
                <a:cs typeface="Arial" pitchFamily="34" charset="0"/>
              </a:rPr>
              <a:t>ricevente</a:t>
            </a:r>
            <a:r>
              <a:rPr lang="en-GB" sz="2000" b="1" dirty="0">
                <a:latin typeface="Arial" pitchFamily="34" charset="0"/>
                <a:cs typeface="Arial" pitchFamily="34" charset="0"/>
              </a:rPr>
              <a:t>, </a:t>
            </a:r>
            <a:r>
              <a:rPr lang="en-GB" sz="2000" b="1" dirty="0" err="1">
                <a:latin typeface="Arial" pitchFamily="34" charset="0"/>
                <a:cs typeface="Arial" pitchFamily="34" charset="0"/>
              </a:rPr>
              <a:t>l'Arbitro</a:t>
            </a:r>
            <a:r>
              <a:rPr lang="en-GB" sz="2000" b="1" dirty="0">
                <a:latin typeface="Arial" pitchFamily="34" charset="0"/>
                <a:cs typeface="Arial" pitchFamily="34" charset="0"/>
              </a:rPr>
              <a:t> </a:t>
            </a:r>
            <a:r>
              <a:rPr lang="en-GB" sz="2000" b="1" dirty="0" err="1">
                <a:latin typeface="Arial" pitchFamily="34" charset="0"/>
                <a:cs typeface="Arial" pitchFamily="34" charset="0"/>
              </a:rPr>
              <a:t>ingiunge</a:t>
            </a:r>
            <a:r>
              <a:rPr lang="en-GB" sz="2000" b="1" dirty="0">
                <a:latin typeface="Arial" pitchFamily="34" charset="0"/>
                <a:cs typeface="Arial" pitchFamily="34" charset="0"/>
              </a:rPr>
              <a:t> un </a:t>
            </a:r>
            <a:r>
              <a:rPr lang="en-GB" sz="2000" b="1" dirty="0" err="1">
                <a:latin typeface="Arial" pitchFamily="34" charset="0"/>
                <a:cs typeface="Arial" pitchFamily="34" charset="0"/>
              </a:rPr>
              <a:t>richiamo</a:t>
            </a:r>
            <a:r>
              <a:rPr lang="en-GB" sz="2000" b="1" dirty="0">
                <a:latin typeface="Arial" pitchFamily="34" charset="0"/>
                <a:cs typeface="Arial" pitchFamily="34" charset="0"/>
              </a:rPr>
              <a:t> o </a:t>
            </a:r>
            <a:r>
              <a:rPr lang="en-GB" sz="2000" b="1" dirty="0" err="1">
                <a:latin typeface="Arial" pitchFamily="34" charset="0"/>
                <a:cs typeface="Arial" pitchFamily="34" charset="0"/>
              </a:rPr>
              <a:t>una</a:t>
            </a:r>
            <a:r>
              <a:rPr lang="en-GB" sz="2000" b="1" dirty="0">
                <a:latin typeface="Arial" pitchFamily="34" charset="0"/>
                <a:cs typeface="Arial" pitchFamily="34" charset="0"/>
              </a:rPr>
              <a:t> </a:t>
            </a:r>
            <a:r>
              <a:rPr lang="en-GB" sz="2000" b="1" dirty="0" err="1">
                <a:latin typeface="Arial" pitchFamily="34" charset="0"/>
                <a:cs typeface="Arial" pitchFamily="34" charset="0"/>
              </a:rPr>
              <a:t>penalità</a:t>
            </a:r>
            <a:r>
              <a:rPr lang="en-GB" sz="2000" b="1" dirty="0">
                <a:latin typeface="Arial" pitchFamily="34" charset="0"/>
                <a:cs typeface="Arial" pitchFamily="34" charset="0"/>
              </a:rPr>
              <a:t> di </a:t>
            </a:r>
            <a:r>
              <a:rPr lang="en-GB" sz="2000" b="1" dirty="0" err="1">
                <a:latin typeface="Arial" pitchFamily="34" charset="0"/>
                <a:cs typeface="Arial" pitchFamily="34" charset="0"/>
              </a:rPr>
              <a:t>Categoria</a:t>
            </a:r>
            <a:r>
              <a:rPr lang="en-GB" sz="2000" b="1" dirty="0">
                <a:latin typeface="Arial" pitchFamily="34" charset="0"/>
                <a:cs typeface="Arial" pitchFamily="34" charset="0"/>
              </a:rPr>
              <a:t> 2  </a:t>
            </a:r>
            <a:r>
              <a:rPr lang="en-GB" sz="2000" b="1" dirty="0" smtClean="0">
                <a:latin typeface="Arial" pitchFamily="34" charset="0"/>
                <a:cs typeface="Arial" pitchFamily="34" charset="0"/>
              </a:rPr>
              <a:t>e  </a:t>
            </a:r>
            <a:r>
              <a:rPr lang="en-GB" sz="2000" b="1" dirty="0">
                <a:latin typeface="Arial" pitchFamily="34" charset="0"/>
                <a:cs typeface="Arial" pitchFamily="34" charset="0"/>
              </a:rPr>
              <a:t>non </a:t>
            </a:r>
            <a:r>
              <a:rPr lang="en-GB" sz="2000" b="1" dirty="0" err="1">
                <a:latin typeface="Arial" pitchFamily="34" charset="0"/>
                <a:cs typeface="Arial" pitchFamily="34" charset="0"/>
              </a:rPr>
              <a:t>deve</a:t>
            </a:r>
            <a:r>
              <a:rPr lang="en-GB" sz="2000" b="1" dirty="0">
                <a:latin typeface="Arial" pitchFamily="34" charset="0"/>
                <a:cs typeface="Arial" pitchFamily="34" charset="0"/>
              </a:rPr>
              <a:t> </a:t>
            </a:r>
            <a:r>
              <a:rPr lang="en-GB" sz="2000" b="1" dirty="0" err="1">
                <a:latin typeface="Arial" pitchFamily="34" charset="0"/>
                <a:cs typeface="Arial" pitchFamily="34" charset="0"/>
              </a:rPr>
              <a:t>penalizzare</a:t>
            </a:r>
            <a:r>
              <a:rPr lang="en-GB" sz="2000" b="1" dirty="0">
                <a:latin typeface="Arial" pitchFamily="34" charset="0"/>
                <a:cs typeface="Arial" pitchFamily="34" charset="0"/>
              </a:rPr>
              <a:t> </a:t>
            </a:r>
            <a:r>
              <a:rPr lang="en-GB" b="1" dirty="0" err="1">
                <a:latin typeface="Arial" pitchFamily="34" charset="0"/>
                <a:cs typeface="Arial" pitchFamily="34" charset="0"/>
              </a:rPr>
              <a:t>l’avversario</a:t>
            </a:r>
            <a:r>
              <a:rPr lang="en-GB" b="1" dirty="0">
                <a:latin typeface="Arial" pitchFamily="34" charset="0"/>
                <a:cs typeface="Arial" pitchFamily="34" charset="0"/>
              </a:rPr>
              <a:t>. </a:t>
            </a:r>
          </a:p>
        </p:txBody>
      </p:sp>
      <p:pic>
        <p:nvPicPr>
          <p:cNvPr id="60422" name="Picture 2">
            <a:hlinkClick r:id="rId4" action="ppaction://hlinkfile"/>
          </p:cNvPr>
          <p:cNvPicPr>
            <a:picLocks noChangeAspect="1" noChangeArrowheads="1"/>
          </p:cNvPicPr>
          <p:nvPr/>
        </p:nvPicPr>
        <p:blipFill>
          <a:blip r:embed="rId5" cstate="print"/>
          <a:srcRect b="9843"/>
          <a:stretch>
            <a:fillRect/>
          </a:stretch>
        </p:blipFill>
        <p:spPr bwMode="auto">
          <a:xfrm>
            <a:off x="4932363" y="4149725"/>
            <a:ext cx="4032250" cy="2524125"/>
          </a:xfrm>
          <a:prstGeom prst="rect">
            <a:avLst/>
          </a:prstGeom>
          <a:noFill/>
          <a:ln w="9525">
            <a:solidFill>
              <a:srgbClr val="000000"/>
            </a:solidFill>
            <a:miter lim="800000"/>
            <a:headEnd/>
            <a:tailEnd/>
          </a:ln>
        </p:spPr>
      </p:pic>
      <p:pic>
        <p:nvPicPr>
          <p:cNvPr id="60423" name="Picture 20"/>
          <p:cNvPicPr>
            <a:picLocks noChangeAspect="1" noChangeArrowheads="1"/>
          </p:cNvPicPr>
          <p:nvPr/>
        </p:nvPicPr>
        <p:blipFill>
          <a:blip r:embed="rId6" cstate="print"/>
          <a:srcRect/>
          <a:stretch>
            <a:fillRect/>
          </a:stretch>
        </p:blipFill>
        <p:spPr bwMode="auto">
          <a:xfrm>
            <a:off x="1587" y="0"/>
            <a:ext cx="9142413" cy="836712"/>
          </a:xfrm>
          <a:prstGeom prst="rect">
            <a:avLst/>
          </a:prstGeom>
          <a:noFill/>
          <a:ln w="9525">
            <a:noFill/>
            <a:miter lim="800000"/>
            <a:headEnd/>
            <a:tailEnd/>
          </a:ln>
        </p:spPr>
      </p:pic>
      <p:sp>
        <p:nvSpPr>
          <p:cNvPr id="60424" name="Rettangolo 1"/>
          <p:cNvSpPr>
            <a:spLocks noChangeArrowheads="1"/>
          </p:cNvSpPr>
          <p:nvPr/>
        </p:nvSpPr>
        <p:spPr bwMode="auto">
          <a:xfrm>
            <a:off x="3505200" y="908721"/>
            <a:ext cx="2132013" cy="646331"/>
          </a:xfrm>
          <a:prstGeom prst="rect">
            <a:avLst/>
          </a:prstGeom>
          <a:noFill/>
          <a:ln w="9525">
            <a:noFill/>
            <a:miter lim="800000"/>
            <a:headEnd/>
            <a:tailEnd/>
          </a:ln>
        </p:spPr>
        <p:txBody>
          <a:bodyPr wrap="square">
            <a:spAutoFit/>
          </a:bodyPr>
          <a:lstStyle/>
          <a:p>
            <a:r>
              <a:rPr lang="it-IT" altLang="it-IT" sz="3600" b="1" dirty="0">
                <a:latin typeface="Arial" pitchFamily="34" charset="0"/>
                <a:cs typeface="Arial" pitchFamily="34" charset="0"/>
              </a:rPr>
              <a:t>MUBOBI</a:t>
            </a:r>
            <a:endParaRPr lang="it-IT" altLang="it-IT" sz="3600" dirty="0">
              <a:latin typeface="Arial" pitchFamily="34" charset="0"/>
              <a:cs typeface="Arial" pitchFamily="34" charset="0"/>
            </a:endParaRPr>
          </a:p>
        </p:txBody>
      </p:sp>
      <p:sp>
        <p:nvSpPr>
          <p:cNvPr id="3" name="Rettangolo 2"/>
          <p:cNvSpPr/>
          <p:nvPr/>
        </p:nvSpPr>
        <p:spPr>
          <a:xfrm>
            <a:off x="2111375" y="209550"/>
            <a:ext cx="3497048" cy="584775"/>
          </a:xfrm>
          <a:prstGeom prst="rect">
            <a:avLst/>
          </a:prstGeom>
        </p:spPr>
        <p:txBody>
          <a:bodyPr wrap="none">
            <a:spAutoFit/>
          </a:bodyPr>
          <a:lstStyle/>
          <a:p>
            <a:pPr>
              <a:defRPr/>
            </a:pPr>
            <a:r>
              <a:rPr lang="en-GB" sz="2800" b="1" dirty="0" smtClean="0">
                <a:solidFill>
                  <a:srgbClr val="C00000"/>
                </a:solidFill>
                <a:latin typeface="Calibri" pitchFamily="34" charset="0"/>
              </a:rPr>
              <a:t> </a:t>
            </a:r>
            <a:r>
              <a:rPr lang="en-GB" sz="3200" b="1" dirty="0" smtClean="0">
                <a:solidFill>
                  <a:srgbClr val="C00000"/>
                </a:solidFill>
                <a:latin typeface="Arial Black" pitchFamily="34" charset="0"/>
              </a:rPr>
              <a:t>CATEGORIA  2</a:t>
            </a:r>
            <a:endParaRPr lang="it-IT" sz="3200" dirty="0">
              <a:solidFill>
                <a:srgbClr val="C00000"/>
              </a:solidFill>
              <a:latin typeface="Arial Black" pitchFamily="34" charset="0"/>
            </a:endParaRPr>
          </a:p>
        </p:txBody>
      </p:sp>
    </p:spTree>
  </p:cSld>
  <p:clrMapOvr>
    <a:masterClrMapping/>
  </p:clrMapOvr>
  <p:transition spd="med"/>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3" name="Picture 20"/>
          <p:cNvPicPr>
            <a:picLocks noChangeAspect="1" noChangeArrowheads="1"/>
          </p:cNvPicPr>
          <p:nvPr/>
        </p:nvPicPr>
        <p:blipFill>
          <a:blip r:embed="rId3" cstate="print"/>
          <a:srcRect/>
          <a:stretch>
            <a:fillRect/>
          </a:stretch>
        </p:blipFill>
        <p:spPr bwMode="auto">
          <a:xfrm>
            <a:off x="1587" y="0"/>
            <a:ext cx="9142413" cy="836712"/>
          </a:xfrm>
          <a:prstGeom prst="rect">
            <a:avLst/>
          </a:prstGeom>
          <a:noFill/>
          <a:ln w="9525">
            <a:noFill/>
            <a:miter lim="800000"/>
            <a:headEnd/>
            <a:tailEnd/>
          </a:ln>
        </p:spPr>
      </p:pic>
      <p:sp>
        <p:nvSpPr>
          <p:cNvPr id="60424" name="Rettangolo 1"/>
          <p:cNvSpPr>
            <a:spLocks noChangeArrowheads="1"/>
          </p:cNvSpPr>
          <p:nvPr/>
        </p:nvSpPr>
        <p:spPr bwMode="auto">
          <a:xfrm>
            <a:off x="3505200" y="908721"/>
            <a:ext cx="2132013" cy="646331"/>
          </a:xfrm>
          <a:prstGeom prst="rect">
            <a:avLst/>
          </a:prstGeom>
          <a:noFill/>
          <a:ln w="9525">
            <a:noFill/>
            <a:miter lim="800000"/>
            <a:headEnd/>
            <a:tailEnd/>
          </a:ln>
        </p:spPr>
        <p:txBody>
          <a:bodyPr wrap="square">
            <a:spAutoFit/>
          </a:bodyPr>
          <a:lstStyle/>
          <a:p>
            <a:r>
              <a:rPr lang="it-IT" altLang="it-IT" sz="3600" b="1" dirty="0">
                <a:latin typeface="Arial" pitchFamily="34" charset="0"/>
                <a:cs typeface="Arial" pitchFamily="34" charset="0"/>
              </a:rPr>
              <a:t>MUBOBI</a:t>
            </a:r>
            <a:endParaRPr lang="it-IT" altLang="it-IT" sz="3600" dirty="0">
              <a:latin typeface="Arial" pitchFamily="34" charset="0"/>
              <a:cs typeface="Arial" pitchFamily="34" charset="0"/>
            </a:endParaRPr>
          </a:p>
        </p:txBody>
      </p:sp>
      <p:sp>
        <p:nvSpPr>
          <p:cNvPr id="3" name="Rettangolo 2"/>
          <p:cNvSpPr/>
          <p:nvPr/>
        </p:nvSpPr>
        <p:spPr>
          <a:xfrm>
            <a:off x="2111375" y="209550"/>
            <a:ext cx="3497048" cy="584775"/>
          </a:xfrm>
          <a:prstGeom prst="rect">
            <a:avLst/>
          </a:prstGeom>
        </p:spPr>
        <p:txBody>
          <a:bodyPr wrap="none">
            <a:spAutoFit/>
          </a:bodyPr>
          <a:lstStyle/>
          <a:p>
            <a:pPr>
              <a:defRPr/>
            </a:pPr>
            <a:r>
              <a:rPr lang="en-GB" sz="2800" b="1" dirty="0" smtClean="0">
                <a:solidFill>
                  <a:srgbClr val="C00000"/>
                </a:solidFill>
                <a:latin typeface="Calibri" pitchFamily="34" charset="0"/>
              </a:rPr>
              <a:t> </a:t>
            </a:r>
            <a:r>
              <a:rPr lang="en-GB" sz="3200" b="1" dirty="0" smtClean="0">
                <a:solidFill>
                  <a:srgbClr val="C00000"/>
                </a:solidFill>
                <a:latin typeface="Arial Black" pitchFamily="34" charset="0"/>
              </a:rPr>
              <a:t>CATEGORIA  2</a:t>
            </a:r>
            <a:endParaRPr lang="it-IT" sz="3200" dirty="0">
              <a:solidFill>
                <a:srgbClr val="C00000"/>
              </a:solidFill>
              <a:latin typeface="Arial Black" pitchFamily="34" charset="0"/>
            </a:endParaRPr>
          </a:p>
        </p:txBody>
      </p:sp>
      <p:sp>
        <p:nvSpPr>
          <p:cNvPr id="8" name="Rettangolo 7"/>
          <p:cNvSpPr/>
          <p:nvPr/>
        </p:nvSpPr>
        <p:spPr>
          <a:xfrm>
            <a:off x="179512" y="1772816"/>
            <a:ext cx="8784976" cy="3816429"/>
          </a:xfrm>
          <a:prstGeom prst="rect">
            <a:avLst/>
          </a:prstGeom>
        </p:spPr>
        <p:txBody>
          <a:bodyPr wrap="square">
            <a:spAutoFit/>
          </a:bodyPr>
          <a:lstStyle/>
          <a:p>
            <a:pPr algn="just">
              <a:buFont typeface="Wingdings" pitchFamily="2" charset="2"/>
              <a:buChar char="Ø"/>
            </a:pP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Atleti</a:t>
            </a: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che</a:t>
            </a: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si</a:t>
            </a:r>
            <a:r>
              <a:rPr lang="en-GB" altLang="it-IT" sz="2200" b="1" dirty="0" smtClean="0">
                <a:solidFill>
                  <a:srgbClr val="FFFF00"/>
                </a:solidFill>
                <a:latin typeface="Arial" pitchFamily="34" charset="0"/>
                <a:cs typeface="Arial" pitchFamily="34" charset="0"/>
              </a:rPr>
              <a:t> </a:t>
            </a:r>
            <a:r>
              <a:rPr lang="en-GB" altLang="it-IT" sz="2200" b="1" dirty="0" err="1" smtClean="0">
                <a:solidFill>
                  <a:schemeClr val="accent2"/>
                </a:solidFill>
                <a:latin typeface="Arial" pitchFamily="34" charset="0"/>
                <a:cs typeface="Arial" pitchFamily="34" charset="0"/>
              </a:rPr>
              <a:t>lanciano</a:t>
            </a:r>
            <a:r>
              <a:rPr lang="en-GB" altLang="it-IT" sz="2200" b="1" dirty="0" smtClean="0">
                <a:solidFill>
                  <a:schemeClr val="accent2"/>
                </a:solidFill>
                <a:latin typeface="Arial" pitchFamily="34" charset="0"/>
                <a:cs typeface="Arial" pitchFamily="34" charset="0"/>
              </a:rPr>
              <a:t> </a:t>
            </a:r>
            <a:r>
              <a:rPr lang="en-GB" altLang="it-IT" sz="2200" b="1" dirty="0" smtClean="0">
                <a:latin typeface="Arial" pitchFamily="34" charset="0"/>
                <a:cs typeface="Arial" pitchFamily="34" charset="0"/>
              </a:rPr>
              <a:t>in </a:t>
            </a:r>
            <a:r>
              <a:rPr lang="en-GB" altLang="it-IT" sz="2200" b="1" dirty="0" err="1" smtClean="0">
                <a:latin typeface="Arial" pitchFamily="34" charset="0"/>
                <a:cs typeface="Arial" pitchFamily="34" charset="0"/>
              </a:rPr>
              <a:t>attacchi</a:t>
            </a: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incapaci</a:t>
            </a:r>
            <a:r>
              <a:rPr lang="en-GB" altLang="it-IT" sz="2200" b="1" dirty="0" smtClean="0">
                <a:latin typeface="Arial" pitchFamily="34" charset="0"/>
                <a:cs typeface="Arial" pitchFamily="34" charset="0"/>
              </a:rPr>
              <a:t> poi </a:t>
            </a:r>
            <a:r>
              <a:rPr lang="en-GB" altLang="it-IT" sz="2200" b="1" dirty="0" err="1" smtClean="0">
                <a:latin typeface="Arial" pitchFamily="34" charset="0"/>
                <a:cs typeface="Arial" pitchFamily="34" charset="0"/>
              </a:rPr>
              <a:t>di</a:t>
            </a: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contrattaccare</a:t>
            </a:r>
            <a:endParaRPr lang="en-GB" altLang="it-IT" sz="2200" b="1" dirty="0" smtClean="0">
              <a:latin typeface="Arial" pitchFamily="34" charset="0"/>
              <a:cs typeface="Arial" pitchFamily="34" charset="0"/>
            </a:endParaRPr>
          </a:p>
          <a:p>
            <a:pPr algn="just"/>
            <a:endParaRPr lang="en-GB" altLang="it-IT" sz="2200" b="1" dirty="0" smtClean="0">
              <a:latin typeface="Arial" pitchFamily="34" charset="0"/>
              <a:cs typeface="Arial" pitchFamily="34" charset="0"/>
            </a:endParaRPr>
          </a:p>
          <a:p>
            <a:pPr algn="just">
              <a:buFont typeface="Wingdings" pitchFamily="2" charset="2"/>
              <a:buChar char="Ø"/>
            </a:pPr>
            <a:r>
              <a:rPr lang="en-GB" altLang="it-IT" sz="2200" b="1" dirty="0" err="1" smtClean="0">
                <a:latin typeface="Arial" pitchFamily="34" charset="0"/>
                <a:cs typeface="Arial" pitchFamily="34" charset="0"/>
              </a:rPr>
              <a:t>Atleti</a:t>
            </a: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si</a:t>
            </a:r>
            <a:r>
              <a:rPr lang="en-GB" altLang="it-IT" sz="2200" b="1" dirty="0" smtClean="0">
                <a:solidFill>
                  <a:schemeClr val="accent2"/>
                </a:solidFill>
                <a:latin typeface="Arial" pitchFamily="34" charset="0"/>
                <a:cs typeface="Arial" pitchFamily="34" charset="0"/>
              </a:rPr>
              <a:t> </a:t>
            </a:r>
            <a:r>
              <a:rPr lang="en-GB" altLang="it-IT" sz="2200" b="1" dirty="0" err="1" smtClean="0">
                <a:solidFill>
                  <a:schemeClr val="accent2"/>
                </a:solidFill>
                <a:latin typeface="Arial" pitchFamily="34" charset="0"/>
                <a:cs typeface="Arial" pitchFamily="34" charset="0"/>
              </a:rPr>
              <a:t>voltano</a:t>
            </a:r>
            <a:r>
              <a:rPr lang="en-GB" altLang="it-IT" sz="2200" b="1" dirty="0" smtClean="0">
                <a:solidFill>
                  <a:schemeClr val="accent2"/>
                </a:solidFill>
                <a:latin typeface="Arial" pitchFamily="34" charset="0"/>
                <a:cs typeface="Arial" pitchFamily="34" charset="0"/>
              </a:rPr>
              <a:t> </a:t>
            </a:r>
            <a:r>
              <a:rPr lang="en-GB" altLang="it-IT" sz="2200" b="1" dirty="0" err="1" smtClean="0">
                <a:latin typeface="Arial" pitchFamily="34" charset="0"/>
                <a:cs typeface="Arial" pitchFamily="34" charset="0"/>
              </a:rPr>
              <a:t>immediatamente</a:t>
            </a: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mostrando</a:t>
            </a:r>
            <a:r>
              <a:rPr lang="en-GB" altLang="it-IT" sz="2200" b="1" dirty="0" smtClean="0">
                <a:latin typeface="Arial" pitchFamily="34" charset="0"/>
                <a:cs typeface="Arial" pitchFamily="34" charset="0"/>
              </a:rPr>
              <a:t> un </a:t>
            </a:r>
            <a:r>
              <a:rPr lang="en-GB" altLang="it-IT" sz="2200" b="1" dirty="0" err="1" smtClean="0">
                <a:latin typeface="Arial" pitchFamily="34" charset="0"/>
                <a:cs typeface="Arial" pitchFamily="34" charset="0"/>
              </a:rPr>
              <a:t>espressione</a:t>
            </a: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di</a:t>
            </a: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dominio</a:t>
            </a: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dopo</a:t>
            </a:r>
            <a:r>
              <a:rPr lang="en-GB" altLang="it-IT" sz="2200" b="1" dirty="0" smtClean="0">
                <a:latin typeface="Arial" pitchFamily="34" charset="0"/>
                <a:cs typeface="Arial" pitchFamily="34" charset="0"/>
              </a:rPr>
              <a:t> la   </a:t>
            </a:r>
            <a:r>
              <a:rPr lang="en-GB" altLang="it-IT" sz="2200" b="1" dirty="0" err="1" smtClean="0">
                <a:latin typeface="Arial" pitchFamily="34" charset="0"/>
                <a:cs typeface="Arial" pitchFamily="34" charset="0"/>
              </a:rPr>
              <a:t>messa</a:t>
            </a:r>
            <a:r>
              <a:rPr lang="en-GB" altLang="it-IT" sz="2200" b="1" dirty="0" smtClean="0">
                <a:latin typeface="Arial" pitchFamily="34" charset="0"/>
                <a:cs typeface="Arial" pitchFamily="34" charset="0"/>
              </a:rPr>
              <a:t> a </a:t>
            </a:r>
            <a:r>
              <a:rPr lang="en-GB" altLang="it-IT" sz="2200" b="1" dirty="0" err="1" smtClean="0">
                <a:latin typeface="Arial" pitchFamily="34" charset="0"/>
                <a:cs typeface="Arial" pitchFamily="34" charset="0"/>
              </a:rPr>
              <a:t>segno</a:t>
            </a:r>
            <a:r>
              <a:rPr lang="en-GB" altLang="it-IT" sz="2200" b="1" dirty="0" smtClean="0">
                <a:latin typeface="Arial" pitchFamily="34" charset="0"/>
                <a:cs typeface="Arial" pitchFamily="34" charset="0"/>
              </a:rPr>
              <a:t> </a:t>
            </a:r>
            <a:r>
              <a:rPr lang="en-GB" altLang="it-IT" sz="2200" b="1" dirty="0" err="1" smtClean="0">
                <a:latin typeface="Arial" pitchFamily="34" charset="0"/>
                <a:cs typeface="Arial" pitchFamily="34" charset="0"/>
              </a:rPr>
              <a:t>di</a:t>
            </a:r>
            <a:r>
              <a:rPr lang="en-GB" altLang="it-IT" sz="2200" b="1" dirty="0" smtClean="0">
                <a:latin typeface="Arial" pitchFamily="34" charset="0"/>
                <a:cs typeface="Arial" pitchFamily="34" charset="0"/>
              </a:rPr>
              <a:t> un </a:t>
            </a:r>
            <a:r>
              <a:rPr lang="en-GB" altLang="it-IT" sz="2200" b="1" dirty="0" err="1" smtClean="0">
                <a:latin typeface="Arial" pitchFamily="34" charset="0"/>
                <a:cs typeface="Arial" pitchFamily="34" charset="0"/>
              </a:rPr>
              <a:t>punto</a:t>
            </a:r>
            <a:endParaRPr lang="en-GB" altLang="it-IT" sz="2200" b="1" dirty="0" smtClean="0">
              <a:latin typeface="Arial" pitchFamily="34" charset="0"/>
              <a:cs typeface="Arial" pitchFamily="34" charset="0"/>
            </a:endParaRPr>
          </a:p>
          <a:p>
            <a:pPr algn="just"/>
            <a:endParaRPr lang="en-GB" altLang="it-IT" sz="2200" b="1" dirty="0" smtClean="0">
              <a:latin typeface="Arial" pitchFamily="34" charset="0"/>
              <a:cs typeface="Arial" pitchFamily="34" charset="0"/>
            </a:endParaRPr>
          </a:p>
          <a:p>
            <a:pPr algn="just">
              <a:buFont typeface="Wingdings" pitchFamily="2" charset="2"/>
              <a:buChar char="Ø"/>
            </a:pPr>
            <a:r>
              <a:rPr lang="it-IT" altLang="it-IT" sz="2200" b="1" dirty="0" smtClean="0">
                <a:latin typeface="Arial" pitchFamily="34" charset="0"/>
                <a:cs typeface="Arial" pitchFamily="34" charset="0"/>
              </a:rPr>
              <a:t>Atleti che  </a:t>
            </a:r>
            <a:r>
              <a:rPr lang="it-IT" altLang="it-IT" sz="2200" b="1" dirty="0" smtClean="0">
                <a:solidFill>
                  <a:schemeClr val="accent2"/>
                </a:solidFill>
                <a:latin typeface="Arial" pitchFamily="34" charset="0"/>
                <a:cs typeface="Arial" pitchFamily="34" charset="0"/>
              </a:rPr>
              <a:t>abbassano  la guardia </a:t>
            </a:r>
            <a:r>
              <a:rPr lang="it-IT" altLang="it-IT" sz="2200" b="1" dirty="0" smtClean="0">
                <a:latin typeface="Arial" pitchFamily="34" charset="0"/>
                <a:cs typeface="Arial" pitchFamily="34" charset="0"/>
              </a:rPr>
              <a:t>o</a:t>
            </a:r>
            <a:r>
              <a:rPr lang="it-IT" altLang="it-IT" sz="2200" b="1" dirty="0" smtClean="0">
                <a:solidFill>
                  <a:srgbClr val="FF0000"/>
                </a:solidFill>
                <a:latin typeface="Arial" pitchFamily="34" charset="0"/>
                <a:cs typeface="Arial" pitchFamily="34" charset="0"/>
              </a:rPr>
              <a:t>  </a:t>
            </a:r>
            <a:r>
              <a:rPr lang="it-IT" altLang="it-IT" sz="2200" b="1" dirty="0" smtClean="0">
                <a:solidFill>
                  <a:schemeClr val="accent2"/>
                </a:solidFill>
                <a:latin typeface="Arial" pitchFamily="34" charset="0"/>
                <a:cs typeface="Arial" pitchFamily="34" charset="0"/>
              </a:rPr>
              <a:t>perdono  la concentrazione </a:t>
            </a:r>
            <a:r>
              <a:rPr lang="it-IT" altLang="it-IT" sz="2200" b="1" dirty="0" smtClean="0">
                <a:latin typeface="Arial" pitchFamily="34" charset="0"/>
                <a:cs typeface="Arial" pitchFamily="34" charset="0"/>
              </a:rPr>
              <a:t>e non sono in </a:t>
            </a:r>
            <a:r>
              <a:rPr lang="it-IT" altLang="it-IT" sz="2200" b="1" dirty="0" smtClean="0">
                <a:solidFill>
                  <a:schemeClr val="accent2"/>
                </a:solidFill>
                <a:latin typeface="Arial" pitchFamily="34" charset="0"/>
                <a:cs typeface="Arial" pitchFamily="34" charset="0"/>
              </a:rPr>
              <a:t>grado o rifiutano  ripetutamente di contrastare </a:t>
            </a:r>
            <a:r>
              <a:rPr lang="it-IT" altLang="it-IT" sz="2200" b="1" dirty="0" smtClean="0">
                <a:latin typeface="Arial" pitchFamily="34" charset="0"/>
                <a:cs typeface="Arial" pitchFamily="34" charset="0"/>
              </a:rPr>
              <a:t>gli attacchi dell'Avversario</a:t>
            </a:r>
          </a:p>
          <a:p>
            <a:pPr algn="just">
              <a:buFont typeface="Wingdings" pitchFamily="2" charset="2"/>
              <a:buChar char="Ø"/>
            </a:pPr>
            <a:endParaRPr lang="it-IT" altLang="it-IT" sz="2200" b="1" dirty="0" smtClean="0">
              <a:latin typeface="Arial" pitchFamily="34" charset="0"/>
              <a:cs typeface="Arial" pitchFamily="34" charset="0"/>
            </a:endParaRPr>
          </a:p>
          <a:p>
            <a:pPr algn="just"/>
            <a:r>
              <a:rPr lang="it-IT" altLang="it-IT" sz="2200" b="1" dirty="0" smtClean="0">
                <a:solidFill>
                  <a:srgbClr val="FF0000"/>
                </a:solidFill>
                <a:latin typeface="Arial" pitchFamily="34" charset="0"/>
                <a:cs typeface="Arial" pitchFamily="34" charset="0"/>
              </a:rPr>
              <a:t>Attenzione : Atleti che si abbassano per togliere il bersaglio.</a:t>
            </a:r>
            <a:endParaRPr lang="it-IT" altLang="it-IT" sz="2200" b="1" dirty="0">
              <a:solidFill>
                <a:srgbClr val="FF0000"/>
              </a:solidFill>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012974"/>
          </a:xfrm>
        </p:spPr>
        <p:txBody>
          <a:bodyPr/>
          <a:lstStyle/>
          <a:p>
            <a:pPr>
              <a:defRPr/>
            </a:pPr>
            <a:r>
              <a:rPr lang="it-IT" sz="4400" dirty="0" smtClean="0">
                <a:solidFill>
                  <a:srgbClr val="F64B1C"/>
                </a:solidFill>
                <a:latin typeface="Times New Roman" pitchFamily="18" charset="0"/>
                <a:cs typeface="Times New Roman" pitchFamily="18" charset="0"/>
              </a:rPr>
              <a:t> </a:t>
            </a:r>
            <a:r>
              <a:rPr lang="it-IT" sz="4000" u="sng" cap="all" dirty="0" smtClean="0">
                <a:solidFill>
                  <a:srgbClr val="FF0000"/>
                </a:solidFill>
                <a:effectLst/>
                <a:latin typeface="Arial Black" pitchFamily="34" charset="0"/>
                <a:cs typeface="Times New Roman" pitchFamily="18" charset="0"/>
              </a:rPr>
              <a:t>CATEGORIA 2</a:t>
            </a:r>
            <a:r>
              <a:rPr lang="it-IT" sz="4400" u="sng" dirty="0" smtClean="0">
                <a:solidFill>
                  <a:srgbClr val="FF0000"/>
                </a:solidFill>
                <a:effectLst/>
                <a:latin typeface="Arial Black" pitchFamily="34" charset="0"/>
                <a:cs typeface="Times New Roman" pitchFamily="18" charset="0"/>
              </a:rPr>
              <a:t> </a:t>
            </a:r>
            <a:endParaRPr lang="it-IT" dirty="0">
              <a:effectLst/>
              <a:latin typeface="Arial Black" pitchFamily="34" charset="0"/>
            </a:endParaRPr>
          </a:p>
        </p:txBody>
      </p:sp>
      <p:sp>
        <p:nvSpPr>
          <p:cNvPr id="3" name="Segnaposto contenuto 2"/>
          <p:cNvSpPr>
            <a:spLocks noGrp="1"/>
          </p:cNvSpPr>
          <p:nvPr>
            <p:ph idx="1"/>
          </p:nvPr>
        </p:nvSpPr>
        <p:spPr>
          <a:xfrm>
            <a:off x="395288" y="1125538"/>
            <a:ext cx="8424862" cy="5472112"/>
          </a:xfrm>
        </p:spPr>
        <p:txBody>
          <a:bodyPr/>
          <a:lstStyle/>
          <a:p>
            <a:pPr marL="0" indent="0" algn="just" eaLnBrk="1" hangingPunct="1">
              <a:buFont typeface="Wingdings" pitchFamily="2" charset="2"/>
              <a:buNone/>
              <a:defRPr/>
            </a:pPr>
            <a:endParaRPr lang="it-IT"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marL="0" indent="0" algn="just" eaLnBrk="1" hangingPunct="1">
              <a:buFont typeface="Wingdings" pitchFamily="2" charset="2"/>
              <a:buNone/>
              <a:defRPr/>
            </a:pPr>
            <a:r>
              <a:rPr lang="it-IT" sz="2400" b="1" u="sng" dirty="0" smtClean="0">
                <a:solidFill>
                  <a:srgbClr val="FF0000"/>
                </a:solidFill>
                <a:latin typeface="Arial" pitchFamily="34" charset="0"/>
                <a:cs typeface="Arial" pitchFamily="34" charset="0"/>
              </a:rPr>
              <a:t>ESAGERAZIONE</a:t>
            </a:r>
            <a:r>
              <a:rPr lang="it-IT" sz="2400" dirty="0" smtClean="0">
                <a:latin typeface="Arial" pitchFamily="34" charset="0"/>
                <a:cs typeface="Arial" pitchFamily="34" charset="0"/>
              </a:rPr>
              <a:t> = </a:t>
            </a:r>
            <a:r>
              <a:rPr lang="it-IT" sz="2400" b="1" dirty="0" smtClean="0">
                <a:latin typeface="Arial" pitchFamily="34" charset="0"/>
                <a:cs typeface="Arial" pitchFamily="34" charset="0"/>
              </a:rPr>
              <a:t>comportamento contrario al fair play</a:t>
            </a:r>
          </a:p>
          <a:p>
            <a:pPr marL="0" indent="0" algn="just" eaLnBrk="1" hangingPunct="1">
              <a:buFont typeface="Wingdings" pitchFamily="2" charset="2"/>
              <a:buNone/>
              <a:defRPr/>
            </a:pPr>
            <a:endParaRPr lang="it-IT" sz="2400" dirty="0" smtClean="0">
              <a:latin typeface="Arial" pitchFamily="34" charset="0"/>
              <a:cs typeface="Arial" pitchFamily="34" charset="0"/>
            </a:endParaRPr>
          </a:p>
          <a:p>
            <a:pPr marL="0" indent="0" algn="just" eaLnBrk="1" hangingPunct="1">
              <a:buFont typeface="Wingdings" pitchFamily="2" charset="2"/>
              <a:buNone/>
              <a:defRPr/>
            </a:pPr>
            <a:r>
              <a:rPr lang="it-IT" sz="2400" dirty="0" smtClean="0">
                <a:latin typeface="Arial" pitchFamily="34" charset="0"/>
                <a:cs typeface="Arial" pitchFamily="34" charset="0"/>
              </a:rPr>
              <a:t> </a:t>
            </a:r>
            <a:r>
              <a:rPr lang="it-IT" sz="2400" dirty="0" smtClean="0">
                <a:effectLst>
                  <a:outerShdw blurRad="38100" dist="38100" dir="2700000" algn="tl">
                    <a:srgbClr val="000000">
                      <a:alpha val="43137"/>
                    </a:srgbClr>
                  </a:outerShdw>
                </a:effectLst>
                <a:latin typeface="Arial" pitchFamily="34" charset="0"/>
                <a:cs typeface="Arial" pitchFamily="34" charset="0"/>
              </a:rPr>
              <a:t>E’ inaccettabile che gli Atleti</a:t>
            </a:r>
            <a:r>
              <a:rPr lang="it-IT" sz="2400" dirty="0" smtClean="0">
                <a:latin typeface="Arial" pitchFamily="34" charset="0"/>
                <a:cs typeface="Arial" pitchFamily="34" charset="0"/>
              </a:rPr>
              <a:t> che subiscono un </a:t>
            </a:r>
            <a:r>
              <a:rPr lang="it-IT" sz="2400" dirty="0">
                <a:latin typeface="Arial" pitchFamily="34" charset="0"/>
                <a:cs typeface="Arial" pitchFamily="34" charset="0"/>
              </a:rPr>
              <a:t>leggero contatto </a:t>
            </a:r>
            <a:r>
              <a:rPr lang="it-IT" sz="2400" b="1" u="sng" dirty="0" smtClean="0">
                <a:solidFill>
                  <a:srgbClr val="FF0000"/>
                </a:solidFill>
                <a:latin typeface="Arial" pitchFamily="34" charset="0"/>
                <a:cs typeface="Arial" pitchFamily="34" charset="0"/>
              </a:rPr>
              <a:t>si strofinino il volto, barcollino, si pieghino, sputino il paradenti e fingano che il contatto sia stato eccessivo per convincere l’Arbitro ad assegnare un richiamo all’Avversario</a:t>
            </a:r>
            <a:r>
              <a:rPr lang="it-IT" sz="2400" dirty="0" smtClean="0">
                <a:latin typeface="Arial" pitchFamily="34" charset="0"/>
                <a:cs typeface="Arial" pitchFamily="34" charset="0"/>
              </a:rPr>
              <a:t>. </a:t>
            </a:r>
          </a:p>
          <a:p>
            <a:pPr marL="0" indent="0" algn="just" eaLnBrk="1" hangingPunct="1">
              <a:buFont typeface="Wingdings" pitchFamily="2" charset="2"/>
              <a:buNone/>
              <a:defRPr/>
            </a:pPr>
            <a:endParaRPr lang="it-IT" sz="2400" b="1" i="1" u="sng" dirty="0" smtClean="0">
              <a:solidFill>
                <a:srgbClr val="00FF00"/>
              </a:solidFill>
              <a:effectLst>
                <a:outerShdw blurRad="38100" dist="38100" dir="2700000" algn="tl">
                  <a:srgbClr val="000000">
                    <a:alpha val="43137"/>
                  </a:srgbClr>
                </a:outerShdw>
              </a:effectLst>
              <a:latin typeface="Arial" pitchFamily="34" charset="0"/>
              <a:cs typeface="Arial" pitchFamily="34" charset="0"/>
            </a:endParaRPr>
          </a:p>
          <a:p>
            <a:pPr marL="0" indent="0" algn="ctr" eaLnBrk="1" hangingPunct="1">
              <a:buFont typeface="Wingdings" pitchFamily="2" charset="2"/>
              <a:buNone/>
              <a:defRPr/>
            </a:pPr>
            <a:r>
              <a:rPr lang="it-IT" b="1" dirty="0" smtClean="0">
                <a:latin typeface="Arial" pitchFamily="34" charset="0"/>
                <a:cs typeface="Arial" pitchFamily="34" charset="0"/>
              </a:rPr>
              <a:t>Il primo caso di esagerazione viene penalizzato direttamente con HANSOKU CHUI o addirittura HANSOKU nei casi di maggiore gravità.</a:t>
            </a:r>
          </a:p>
          <a:p>
            <a:pPr marL="0" indent="0" algn="just" eaLnBrk="1" hangingPunct="1">
              <a:buFont typeface="Wingdings" pitchFamily="2" charset="2"/>
              <a:buNone/>
              <a:defRPr/>
            </a:pPr>
            <a:endParaRPr lang="it-IT" b="1" u="sng" dirty="0" smtClean="0">
              <a:solidFill>
                <a:srgbClr val="00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012974"/>
          </a:xfrm>
        </p:spPr>
        <p:txBody>
          <a:bodyPr/>
          <a:lstStyle/>
          <a:p>
            <a:pPr>
              <a:defRPr/>
            </a:pPr>
            <a:r>
              <a:rPr lang="it-IT" sz="4400" dirty="0" smtClean="0">
                <a:solidFill>
                  <a:srgbClr val="F64B1C"/>
                </a:solidFill>
                <a:latin typeface="Times New Roman" pitchFamily="18" charset="0"/>
                <a:cs typeface="Times New Roman" pitchFamily="18" charset="0"/>
              </a:rPr>
              <a:t> </a:t>
            </a:r>
            <a:r>
              <a:rPr lang="it-IT" sz="4000" u="sng" cap="all" dirty="0" smtClean="0">
                <a:solidFill>
                  <a:srgbClr val="FF0000"/>
                </a:solidFill>
                <a:effectLst/>
                <a:latin typeface="Arial Black" pitchFamily="34" charset="0"/>
                <a:cs typeface="Times New Roman" pitchFamily="18" charset="0"/>
              </a:rPr>
              <a:t>CATEGORIA 2</a:t>
            </a:r>
            <a:r>
              <a:rPr lang="it-IT" sz="4400" dirty="0" smtClean="0">
                <a:solidFill>
                  <a:srgbClr val="FF0000"/>
                </a:solidFill>
                <a:effectLst/>
                <a:latin typeface="Arial Black" pitchFamily="34" charset="0"/>
                <a:cs typeface="Times New Roman" pitchFamily="18" charset="0"/>
              </a:rPr>
              <a:t>        </a:t>
            </a:r>
            <a:endParaRPr lang="it-IT" sz="2400" dirty="0">
              <a:effectLst/>
              <a:latin typeface="Arial Black" pitchFamily="34" charset="0"/>
            </a:endParaRPr>
          </a:p>
        </p:txBody>
      </p:sp>
      <p:sp>
        <p:nvSpPr>
          <p:cNvPr id="3" name="Segnaposto contenuto 2"/>
          <p:cNvSpPr>
            <a:spLocks noGrp="1"/>
          </p:cNvSpPr>
          <p:nvPr>
            <p:ph idx="1"/>
          </p:nvPr>
        </p:nvSpPr>
        <p:spPr>
          <a:xfrm>
            <a:off x="395288" y="836613"/>
            <a:ext cx="8229600" cy="5760739"/>
          </a:xfrm>
        </p:spPr>
        <p:txBody>
          <a:bodyPr/>
          <a:lstStyle/>
          <a:p>
            <a:pPr marL="0" indent="0" algn="just">
              <a:buFont typeface="Wingdings 2" panose="05020102010507070707" pitchFamily="18" charset="2"/>
              <a:buNone/>
              <a:defRPr/>
            </a:pPr>
            <a:endParaRPr lang="en-GB" sz="2400" b="1" u="sng" dirty="0" smtClean="0">
              <a:effectLst>
                <a:outerShdw blurRad="38100" dist="38100" dir="2700000" algn="tl">
                  <a:srgbClr val="000000">
                    <a:alpha val="43137"/>
                  </a:srgbClr>
                </a:outerShdw>
              </a:effectLst>
              <a:latin typeface="Arial" pitchFamily="34" charset="0"/>
              <a:cs typeface="Arial" pitchFamily="34" charset="0"/>
            </a:endParaRPr>
          </a:p>
          <a:p>
            <a:pPr marL="0" indent="0" algn="just">
              <a:buFont typeface="Wingdings 2" panose="05020102010507070707" pitchFamily="18" charset="2"/>
              <a:buNone/>
              <a:defRPr/>
            </a:pPr>
            <a:r>
              <a:rPr lang="en-GB" sz="2400" b="1" u="sng" dirty="0" smtClean="0">
                <a:solidFill>
                  <a:srgbClr val="FF0000"/>
                </a:solidFill>
                <a:latin typeface="Arial" pitchFamily="34" charset="0"/>
                <a:cs typeface="Arial" pitchFamily="34" charset="0"/>
              </a:rPr>
              <a:t>MUBOBI </a:t>
            </a:r>
            <a:r>
              <a:rPr lang="en-GB" sz="2400" b="1" u="sng" dirty="0" err="1" smtClean="0">
                <a:solidFill>
                  <a:srgbClr val="FF0000"/>
                </a:solidFill>
                <a:latin typeface="Arial" pitchFamily="34" charset="0"/>
                <a:cs typeface="Arial" pitchFamily="34" charset="0"/>
              </a:rPr>
              <a:t>ed</a:t>
            </a:r>
            <a:r>
              <a:rPr lang="en-GB" sz="2400" b="1" u="sng" dirty="0" smtClean="0">
                <a:solidFill>
                  <a:srgbClr val="FF0000"/>
                </a:solidFill>
                <a:latin typeface="Arial" pitchFamily="34" charset="0"/>
                <a:cs typeface="Arial" pitchFamily="34" charset="0"/>
              </a:rPr>
              <a:t> ESAGERAZIONE</a:t>
            </a:r>
          </a:p>
          <a:p>
            <a:pPr marL="0" indent="0" algn="just">
              <a:buFont typeface="Wingdings 2" panose="05020102010507070707" pitchFamily="18" charset="2"/>
              <a:buNone/>
              <a:defRPr/>
            </a:pPr>
            <a:endParaRPr lang="en-GB" sz="2400" b="1" dirty="0">
              <a:latin typeface="Arial" pitchFamily="34" charset="0"/>
              <a:cs typeface="Arial" pitchFamily="34" charset="0"/>
            </a:endParaRPr>
          </a:p>
          <a:p>
            <a:pPr marL="0" indent="0" algn="ctr">
              <a:buFont typeface="Wingdings 2" panose="05020102010507070707" pitchFamily="18" charset="2"/>
              <a:buNone/>
              <a:defRPr/>
            </a:pPr>
            <a:r>
              <a:rPr lang="en-GB" sz="2400" dirty="0" err="1" smtClean="0">
                <a:latin typeface="Arial" pitchFamily="34" charset="0"/>
                <a:cs typeface="Arial" pitchFamily="34" charset="0"/>
              </a:rPr>
              <a:t>L’Atleta</a:t>
            </a:r>
            <a:r>
              <a:rPr lang="en-GB" sz="2400" dirty="0" smtClean="0">
                <a:latin typeface="Arial" pitchFamily="34" charset="0"/>
                <a:cs typeface="Arial" pitchFamily="34" charset="0"/>
              </a:rPr>
              <a:t> </a:t>
            </a:r>
            <a:r>
              <a:rPr lang="en-GB" sz="2400" dirty="0" err="1" smtClean="0">
                <a:latin typeface="Arial" pitchFamily="34" charset="0"/>
                <a:cs typeface="Arial" pitchFamily="34" charset="0"/>
              </a:rPr>
              <a:t>che</a:t>
            </a:r>
            <a:r>
              <a:rPr lang="en-GB" sz="2400" dirty="0" smtClean="0">
                <a:latin typeface="Arial" pitchFamily="34" charset="0"/>
                <a:cs typeface="Arial" pitchFamily="34" charset="0"/>
              </a:rPr>
              <a:t> </a:t>
            </a:r>
            <a:r>
              <a:rPr lang="en-GB" sz="2400" dirty="0" err="1" smtClean="0">
                <a:latin typeface="Arial" pitchFamily="34" charset="0"/>
                <a:cs typeface="Arial" pitchFamily="34" charset="0"/>
              </a:rPr>
              <a:t>viene</a:t>
            </a:r>
            <a:r>
              <a:rPr lang="en-GB" sz="2400" dirty="0" smtClean="0">
                <a:latin typeface="Arial" pitchFamily="34" charset="0"/>
                <a:cs typeface="Arial" pitchFamily="34" charset="0"/>
              </a:rPr>
              <a:t> </a:t>
            </a:r>
            <a:r>
              <a:rPr lang="en-GB" sz="2400" dirty="0" err="1" smtClean="0">
                <a:latin typeface="Arial" pitchFamily="34" charset="0"/>
                <a:cs typeface="Arial" pitchFamily="34" charset="0"/>
              </a:rPr>
              <a:t>colpito</a:t>
            </a:r>
            <a:r>
              <a:rPr lang="en-GB" sz="2400" dirty="0" smtClean="0">
                <a:latin typeface="Arial" pitchFamily="34" charset="0"/>
                <a:cs typeface="Arial" pitchFamily="34" charset="0"/>
              </a:rPr>
              <a:t> per </a:t>
            </a:r>
            <a:r>
              <a:rPr lang="en-GB" sz="2400" dirty="0" err="1" smtClean="0">
                <a:latin typeface="Arial" pitchFamily="34" charset="0"/>
                <a:cs typeface="Arial" pitchFamily="34" charset="0"/>
              </a:rPr>
              <a:t>sua</a:t>
            </a:r>
            <a:r>
              <a:rPr lang="en-GB" sz="2400" dirty="0" smtClean="0">
                <a:latin typeface="Arial" pitchFamily="34" charset="0"/>
                <a:cs typeface="Arial" pitchFamily="34" charset="0"/>
              </a:rPr>
              <a:t> </a:t>
            </a:r>
            <a:r>
              <a:rPr lang="en-GB" sz="2400" dirty="0" err="1" smtClean="0">
                <a:latin typeface="Arial" pitchFamily="34" charset="0"/>
                <a:cs typeface="Arial" pitchFamily="34" charset="0"/>
              </a:rPr>
              <a:t>colpa</a:t>
            </a:r>
            <a:r>
              <a:rPr lang="en-GB" sz="2400" dirty="0" smtClean="0">
                <a:latin typeface="Arial" pitchFamily="34" charset="0"/>
                <a:cs typeface="Arial" pitchFamily="34" charset="0"/>
              </a:rPr>
              <a:t>, </a:t>
            </a:r>
            <a:r>
              <a:rPr lang="en-GB" sz="2400" dirty="0" err="1" smtClean="0">
                <a:latin typeface="Arial" pitchFamily="34" charset="0"/>
                <a:cs typeface="Arial" pitchFamily="34" charset="0"/>
              </a:rPr>
              <a:t>esagerandone</a:t>
            </a:r>
            <a:r>
              <a:rPr lang="en-GB" sz="2400" dirty="0" smtClean="0">
                <a:latin typeface="Arial" pitchFamily="34" charset="0"/>
                <a:cs typeface="Arial" pitchFamily="34" charset="0"/>
              </a:rPr>
              <a:t> </a:t>
            </a:r>
            <a:r>
              <a:rPr lang="en-GB" sz="2400" dirty="0" err="1" smtClean="0">
                <a:latin typeface="Arial" pitchFamily="34" charset="0"/>
                <a:cs typeface="Arial" pitchFamily="34" charset="0"/>
              </a:rPr>
              <a:t>gli</a:t>
            </a:r>
            <a:r>
              <a:rPr lang="en-GB" sz="2400" dirty="0" smtClean="0">
                <a:latin typeface="Arial" pitchFamily="34" charset="0"/>
                <a:cs typeface="Arial" pitchFamily="34" charset="0"/>
              </a:rPr>
              <a:t> </a:t>
            </a:r>
            <a:r>
              <a:rPr lang="en-GB" sz="2400" dirty="0" err="1" smtClean="0">
                <a:latin typeface="Arial" pitchFamily="34" charset="0"/>
                <a:cs typeface="Arial" pitchFamily="34" charset="0"/>
              </a:rPr>
              <a:t>effetti</a:t>
            </a:r>
            <a:r>
              <a:rPr lang="en-GB" sz="2400" dirty="0" smtClean="0">
                <a:latin typeface="Arial" pitchFamily="34" charset="0"/>
                <a:cs typeface="Arial" pitchFamily="34" charset="0"/>
              </a:rPr>
              <a:t> per </a:t>
            </a:r>
            <a:r>
              <a:rPr lang="en-GB" sz="2400" dirty="0" err="1" smtClean="0">
                <a:latin typeface="Arial" pitchFamily="34" charset="0"/>
                <a:cs typeface="Arial" pitchFamily="34" charset="0"/>
              </a:rPr>
              <a:t>ingannare</a:t>
            </a:r>
            <a:r>
              <a:rPr lang="en-GB" sz="2400" dirty="0" smtClean="0">
                <a:latin typeface="Arial" pitchFamily="34" charset="0"/>
                <a:cs typeface="Arial" pitchFamily="34" charset="0"/>
              </a:rPr>
              <a:t> il </a:t>
            </a:r>
            <a:r>
              <a:rPr lang="en-GB" sz="2400" dirty="0" err="1" smtClean="0">
                <a:latin typeface="Arial" pitchFamily="34" charset="0"/>
                <a:cs typeface="Arial" pitchFamily="34" charset="0"/>
              </a:rPr>
              <a:t>Gruppo</a:t>
            </a:r>
            <a:r>
              <a:rPr lang="en-GB" sz="2400" dirty="0" smtClean="0">
                <a:latin typeface="Arial" pitchFamily="34" charset="0"/>
                <a:cs typeface="Arial" pitchFamily="34" charset="0"/>
              </a:rPr>
              <a:t> </a:t>
            </a:r>
            <a:r>
              <a:rPr lang="en-GB" sz="2400" dirty="0" err="1" smtClean="0">
                <a:latin typeface="Arial" pitchFamily="34" charset="0"/>
                <a:cs typeface="Arial" pitchFamily="34" charset="0"/>
              </a:rPr>
              <a:t>Arbitrale</a:t>
            </a:r>
            <a:r>
              <a:rPr lang="en-GB" sz="2400" dirty="0" smtClean="0">
                <a:latin typeface="Arial" pitchFamily="34" charset="0"/>
                <a:cs typeface="Arial" pitchFamily="34" charset="0"/>
              </a:rPr>
              <a:t>, </a:t>
            </a:r>
            <a:r>
              <a:rPr lang="en-GB" sz="2400" b="1" u="sng" dirty="0" err="1" smtClean="0">
                <a:latin typeface="Arial" pitchFamily="34" charset="0"/>
                <a:cs typeface="Arial" pitchFamily="34" charset="0"/>
              </a:rPr>
              <a:t>deve</a:t>
            </a:r>
            <a:r>
              <a:rPr lang="en-GB" sz="2400" b="1" u="sng" dirty="0" smtClean="0">
                <a:latin typeface="Arial" pitchFamily="34" charset="0"/>
                <a:cs typeface="Arial" pitchFamily="34" charset="0"/>
              </a:rPr>
              <a:t> </a:t>
            </a:r>
            <a:r>
              <a:rPr lang="en-GB" sz="2400" b="1" u="sng" dirty="0" err="1" smtClean="0">
                <a:latin typeface="Arial" pitchFamily="34" charset="0"/>
                <a:cs typeface="Arial" pitchFamily="34" charset="0"/>
              </a:rPr>
              <a:t>essere</a:t>
            </a:r>
            <a:r>
              <a:rPr lang="en-GB" sz="2400" b="1" u="sng" dirty="0" smtClean="0">
                <a:latin typeface="Arial" pitchFamily="34" charset="0"/>
                <a:cs typeface="Arial" pitchFamily="34" charset="0"/>
              </a:rPr>
              <a:t> </a:t>
            </a:r>
            <a:r>
              <a:rPr lang="en-GB" sz="2400" b="1" u="sng" dirty="0" err="1" smtClean="0">
                <a:latin typeface="Arial" pitchFamily="34" charset="0"/>
                <a:cs typeface="Arial" pitchFamily="34" charset="0"/>
              </a:rPr>
              <a:t>sanzionato</a:t>
            </a:r>
            <a:r>
              <a:rPr lang="en-GB" sz="2400" b="1" u="sng" dirty="0" smtClean="0">
                <a:latin typeface="Arial" pitchFamily="34" charset="0"/>
                <a:cs typeface="Arial" pitchFamily="34" charset="0"/>
              </a:rPr>
              <a:t> con MUBOBI e </a:t>
            </a:r>
            <a:r>
              <a:rPr lang="en-GB" sz="2400" b="1" u="sng" dirty="0" err="1" smtClean="0">
                <a:latin typeface="Arial" pitchFamily="34" charset="0"/>
                <a:cs typeface="Arial" pitchFamily="34" charset="0"/>
              </a:rPr>
              <a:t>ricevere</a:t>
            </a:r>
            <a:r>
              <a:rPr lang="en-GB" sz="2400" b="1" u="sng" dirty="0" smtClean="0">
                <a:latin typeface="Arial" pitchFamily="34" charset="0"/>
                <a:cs typeface="Arial" pitchFamily="34" charset="0"/>
              </a:rPr>
              <a:t> </a:t>
            </a:r>
            <a:r>
              <a:rPr lang="en-GB" sz="2400" b="1" u="sng" dirty="0" err="1" smtClean="0">
                <a:latin typeface="Arial" pitchFamily="34" charset="0"/>
                <a:cs typeface="Arial" pitchFamily="34" charset="0"/>
              </a:rPr>
              <a:t>una</a:t>
            </a:r>
            <a:r>
              <a:rPr lang="en-GB" sz="2400" b="1" u="sng" dirty="0" smtClean="0">
                <a:latin typeface="Arial" pitchFamily="34" charset="0"/>
                <a:cs typeface="Arial" pitchFamily="34" charset="0"/>
              </a:rPr>
              <a:t> </a:t>
            </a:r>
            <a:r>
              <a:rPr lang="en-GB" sz="2400" b="1" u="sng" dirty="0" err="1" smtClean="0">
                <a:latin typeface="Arial" pitchFamily="34" charset="0"/>
                <a:cs typeface="Arial" pitchFamily="34" charset="0"/>
              </a:rPr>
              <a:t>ulteriore</a:t>
            </a:r>
            <a:r>
              <a:rPr lang="en-GB" sz="2400" b="1" u="sng" dirty="0" smtClean="0">
                <a:latin typeface="Arial" pitchFamily="34" charset="0"/>
                <a:cs typeface="Arial" pitchFamily="34" charset="0"/>
              </a:rPr>
              <a:t> </a:t>
            </a:r>
            <a:r>
              <a:rPr lang="en-GB" sz="2400" b="1" u="sng" dirty="0" err="1" smtClean="0">
                <a:latin typeface="Arial" pitchFamily="34" charset="0"/>
                <a:cs typeface="Arial" pitchFamily="34" charset="0"/>
              </a:rPr>
              <a:t>penalità</a:t>
            </a:r>
            <a:r>
              <a:rPr lang="en-GB" sz="2400" b="1" u="sng" dirty="0" smtClean="0">
                <a:latin typeface="Arial" pitchFamily="34" charset="0"/>
                <a:cs typeface="Arial" pitchFamily="34" charset="0"/>
              </a:rPr>
              <a:t> per ESAGERAZIONE</a:t>
            </a:r>
            <a:r>
              <a:rPr lang="en-GB" sz="2400" dirty="0" smtClean="0">
                <a:latin typeface="Arial" pitchFamily="34" charset="0"/>
                <a:cs typeface="Arial" pitchFamily="34" charset="0"/>
              </a:rPr>
              <a:t>. </a:t>
            </a:r>
            <a:endParaRPr lang="it-IT"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161925" y="1716088"/>
            <a:ext cx="8686800" cy="4524375"/>
          </a:xfrm>
        </p:spPr>
        <p:txBody>
          <a:bodyPr/>
          <a:lstStyle/>
          <a:p>
            <a:pPr>
              <a:buNone/>
              <a:defRPr/>
            </a:pPr>
            <a:r>
              <a:rPr lang="sl-SI" b="1" dirty="0" smtClean="0">
                <a:solidFill>
                  <a:schemeClr val="accent6"/>
                </a:solidFill>
              </a:rPr>
              <a:t>             </a:t>
            </a:r>
            <a:endParaRPr lang="it-IT" b="1" dirty="0" smtClean="0">
              <a:solidFill>
                <a:schemeClr val="accent6"/>
              </a:solidFill>
            </a:endParaRPr>
          </a:p>
          <a:p>
            <a:pPr>
              <a:buNone/>
              <a:defRPr/>
            </a:pPr>
            <a:r>
              <a:rPr lang="it-IT" b="1" dirty="0" smtClean="0">
                <a:solidFill>
                  <a:schemeClr val="accent6"/>
                </a:solidFill>
              </a:rPr>
              <a:t>            </a:t>
            </a:r>
            <a:r>
              <a:rPr lang="it-IT" sz="3200" b="1" dirty="0" smtClean="0">
                <a:solidFill>
                  <a:schemeClr val="accent6"/>
                </a:solidFill>
                <a:latin typeface="Arial" pitchFamily="34" charset="0"/>
                <a:cs typeface="Arial" pitchFamily="34" charset="0"/>
              </a:rPr>
              <a:t>Quando deve essere applicata</a:t>
            </a:r>
            <a:r>
              <a:rPr lang="sl-SI" sz="3200" b="1" dirty="0" smtClean="0">
                <a:solidFill>
                  <a:schemeClr val="accent6"/>
                </a:solidFill>
                <a:latin typeface="Arial" pitchFamily="34" charset="0"/>
                <a:cs typeface="Arial" pitchFamily="34" charset="0"/>
              </a:rPr>
              <a:t>?</a:t>
            </a:r>
            <a:endParaRPr lang="sl-SI" b="1" dirty="0" smtClean="0">
              <a:solidFill>
                <a:schemeClr val="accent6"/>
              </a:solidFill>
              <a:latin typeface="Arial" pitchFamily="34" charset="0"/>
              <a:cs typeface="Arial" pitchFamily="34" charset="0"/>
            </a:endParaRPr>
          </a:p>
          <a:p>
            <a:pPr>
              <a:buNone/>
              <a:defRPr/>
            </a:pPr>
            <a:r>
              <a:rPr lang="sl-SI" sz="2800" b="1" dirty="0" smtClean="0">
                <a:solidFill>
                  <a:srgbClr val="FF0000"/>
                </a:solidFill>
              </a:rPr>
              <a:t>      </a:t>
            </a:r>
            <a:endParaRPr lang="en-AU" sz="2800" b="1" dirty="0">
              <a:solidFill>
                <a:srgbClr val="FF0000"/>
              </a:solidFill>
            </a:endParaRPr>
          </a:p>
        </p:txBody>
      </p:sp>
      <p:pic>
        <p:nvPicPr>
          <p:cNvPr id="59396" name="Picture 2">
            <a:hlinkClick r:id="rId2" action="ppaction://hlinkfile"/>
          </p:cNvPr>
          <p:cNvPicPr>
            <a:picLocks noChangeAspect="1" noChangeArrowheads="1"/>
          </p:cNvPicPr>
          <p:nvPr/>
        </p:nvPicPr>
        <p:blipFill>
          <a:blip r:embed="rId3" cstate="print"/>
          <a:srcRect/>
          <a:stretch>
            <a:fillRect/>
          </a:stretch>
        </p:blipFill>
        <p:spPr bwMode="auto">
          <a:xfrm>
            <a:off x="633413" y="3603625"/>
            <a:ext cx="7874000" cy="5275263"/>
          </a:xfrm>
          <a:prstGeom prst="rect">
            <a:avLst/>
          </a:prstGeom>
          <a:noFill/>
          <a:ln w="9525">
            <a:noFill/>
            <a:miter lim="800000"/>
            <a:headEnd/>
            <a:tailEnd/>
          </a:ln>
        </p:spPr>
      </p:pic>
      <p:pic>
        <p:nvPicPr>
          <p:cNvPr id="68612" name="Picture 5" descr="fkp"/>
          <p:cNvPicPr>
            <a:picLocks noChangeAspect="1" noChangeArrowheads="1"/>
          </p:cNvPicPr>
          <p:nvPr/>
        </p:nvPicPr>
        <p:blipFill>
          <a:blip r:embed="rId4" cstate="print"/>
          <a:srcRect/>
          <a:stretch>
            <a:fillRect/>
          </a:stretch>
        </p:blipFill>
        <p:spPr bwMode="auto">
          <a:xfrm>
            <a:off x="179388" y="188913"/>
            <a:ext cx="2016125" cy="1079500"/>
          </a:xfrm>
          <a:prstGeom prst="rect">
            <a:avLst/>
          </a:prstGeom>
          <a:noFill/>
          <a:ln w="9525">
            <a:noFill/>
            <a:miter lim="800000"/>
            <a:headEnd/>
            <a:tailEnd/>
          </a:ln>
        </p:spPr>
      </p:pic>
      <p:pic>
        <p:nvPicPr>
          <p:cNvPr id="68613" name="Picture 2" descr="C:\Users\utente1\Desktop\FIJLKAM - Federazione Italiana Judo,Lotta,Karate ed Arti Marziali_files\pic.png"/>
          <p:cNvPicPr>
            <a:picLocks noChangeAspect="1" noChangeArrowheads="1"/>
          </p:cNvPicPr>
          <p:nvPr/>
        </p:nvPicPr>
        <p:blipFill>
          <a:blip r:embed="rId5" cstate="print"/>
          <a:srcRect/>
          <a:stretch>
            <a:fillRect/>
          </a:stretch>
        </p:blipFill>
        <p:spPr bwMode="auto">
          <a:xfrm>
            <a:off x="2555875" y="0"/>
            <a:ext cx="4752975" cy="1268413"/>
          </a:xfrm>
          <a:prstGeom prst="rect">
            <a:avLst/>
          </a:prstGeom>
          <a:noFill/>
          <a:ln w="9525">
            <a:noFill/>
            <a:round/>
            <a:headEnd/>
            <a:tailEnd/>
          </a:ln>
        </p:spPr>
      </p:pic>
      <p:pic>
        <p:nvPicPr>
          <p:cNvPr id="68614" name="Picture 20"/>
          <p:cNvPicPr>
            <a:picLocks noChangeAspect="1" noChangeArrowheads="1"/>
          </p:cNvPicPr>
          <p:nvPr/>
        </p:nvPicPr>
        <p:blipFill>
          <a:blip r:embed="rId6" cstate="print"/>
          <a:srcRect/>
          <a:stretch>
            <a:fillRect/>
          </a:stretch>
        </p:blipFill>
        <p:spPr bwMode="auto">
          <a:xfrm>
            <a:off x="0" y="-33338"/>
            <a:ext cx="9142413" cy="1393826"/>
          </a:xfrm>
          <a:prstGeom prst="rect">
            <a:avLst/>
          </a:prstGeom>
          <a:noFill/>
          <a:ln w="9525">
            <a:noFill/>
            <a:miter lim="800000"/>
            <a:headEnd/>
            <a:tailEnd/>
          </a:ln>
        </p:spPr>
      </p:pic>
      <p:sp>
        <p:nvSpPr>
          <p:cNvPr id="4" name="Rettangolo 3"/>
          <p:cNvSpPr/>
          <p:nvPr/>
        </p:nvSpPr>
        <p:spPr>
          <a:xfrm>
            <a:off x="1187624" y="344488"/>
            <a:ext cx="7661101" cy="523220"/>
          </a:xfrm>
          <a:prstGeom prst="rect">
            <a:avLst/>
          </a:prstGeom>
        </p:spPr>
        <p:txBody>
          <a:bodyPr wrap="square">
            <a:spAutoFit/>
          </a:bodyPr>
          <a:lstStyle/>
          <a:p>
            <a:pPr>
              <a:defRPr/>
            </a:pPr>
            <a:r>
              <a:rPr lang="it-IT" sz="2800" b="1" dirty="0">
                <a:solidFill>
                  <a:schemeClr val="bg1"/>
                </a:solidFill>
                <a:latin typeface="Arial Black" panose="020B0A04020102020204" pitchFamily="34" charset="0"/>
              </a:rPr>
              <a:t>ARTICOLO 10 – Regola dei 10 secondi</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par>
                          <p:cTn id="8" fill="hold" nodeType="afterGroup">
                            <p:stCondLst>
                              <p:cond delay="500"/>
                            </p:stCondLst>
                            <p:childTnLst>
                              <p:par>
                                <p:cTn id="9" presetID="4" presetClass="entr" presetSubtype="16" fill="hold" nodeType="afterEffect">
                                  <p:stCondLst>
                                    <p:cond delay="0"/>
                                  </p:stCondLst>
                                  <p:childTnLst>
                                    <p:set>
                                      <p:cBhvr>
                                        <p:cTn id="10" dur="1" fill="hold">
                                          <p:stCondLst>
                                            <p:cond delay="0"/>
                                          </p:stCondLst>
                                        </p:cTn>
                                        <p:tgtEl>
                                          <p:spTgt spid="59396"/>
                                        </p:tgtEl>
                                        <p:attrNameLst>
                                          <p:attrName>style.visibility</p:attrName>
                                        </p:attrNameLst>
                                      </p:cBhvr>
                                      <p:to>
                                        <p:strVal val="visible"/>
                                      </p:to>
                                    </p:set>
                                    <p:animEffect transition="in" filter="box(in)">
                                      <p:cBhvr>
                                        <p:cTn id="11" dur="500"/>
                                        <p:tgtEl>
                                          <p:spTgt spid="59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161925" y="1716088"/>
            <a:ext cx="8686800" cy="4524375"/>
          </a:xfrm>
        </p:spPr>
        <p:txBody>
          <a:bodyPr/>
          <a:lstStyle/>
          <a:p>
            <a:pPr>
              <a:buNone/>
              <a:defRPr/>
            </a:pPr>
            <a:r>
              <a:rPr lang="sl-SI" b="1" dirty="0" smtClean="0">
                <a:solidFill>
                  <a:schemeClr val="accent6"/>
                </a:solidFill>
              </a:rPr>
              <a:t>             </a:t>
            </a:r>
            <a:endParaRPr lang="it-IT" b="1" dirty="0" smtClean="0">
              <a:solidFill>
                <a:schemeClr val="accent6"/>
              </a:solidFill>
            </a:endParaRPr>
          </a:p>
          <a:p>
            <a:pPr algn="ctr">
              <a:buNone/>
              <a:defRPr/>
            </a:pPr>
            <a:r>
              <a:rPr lang="it-IT" b="1" dirty="0" smtClean="0">
                <a:solidFill>
                  <a:schemeClr val="accent6"/>
                </a:solidFill>
              </a:rPr>
              <a:t>    </a:t>
            </a:r>
            <a:r>
              <a:rPr lang="it-IT" sz="3200" b="1" dirty="0" smtClean="0">
                <a:solidFill>
                  <a:schemeClr val="accent6">
                    <a:lumMod val="75000"/>
                  </a:schemeClr>
                </a:solidFill>
                <a:latin typeface="Arial" pitchFamily="34" charset="0"/>
                <a:cs typeface="Arial" pitchFamily="34" charset="0"/>
              </a:rPr>
              <a:t>Quando un Atleta </a:t>
            </a:r>
            <a:r>
              <a:rPr lang="it-IT" sz="3200" b="1" dirty="0" err="1" smtClean="0">
                <a:solidFill>
                  <a:schemeClr val="accent6">
                    <a:lumMod val="75000"/>
                  </a:schemeClr>
                </a:solidFill>
                <a:latin typeface="Arial" pitchFamily="34" charset="0"/>
                <a:cs typeface="Arial" pitchFamily="34" charset="0"/>
              </a:rPr>
              <a:t>cade…</a:t>
            </a:r>
            <a:endParaRPr lang="sl-SI" b="1" dirty="0" smtClean="0">
              <a:solidFill>
                <a:schemeClr val="accent6">
                  <a:lumMod val="75000"/>
                </a:schemeClr>
              </a:solidFill>
              <a:latin typeface="Arial" pitchFamily="34" charset="0"/>
              <a:cs typeface="Arial" pitchFamily="34" charset="0"/>
            </a:endParaRPr>
          </a:p>
          <a:p>
            <a:pPr>
              <a:buNone/>
              <a:defRPr/>
            </a:pPr>
            <a:r>
              <a:rPr lang="sl-SI" sz="2800" b="1" dirty="0" smtClean="0">
                <a:solidFill>
                  <a:srgbClr val="FF0000"/>
                </a:solidFill>
              </a:rPr>
              <a:t>      </a:t>
            </a:r>
            <a:endParaRPr lang="en-AU" sz="2800" b="1" dirty="0">
              <a:solidFill>
                <a:srgbClr val="FF0000"/>
              </a:solidFill>
            </a:endParaRPr>
          </a:p>
        </p:txBody>
      </p:sp>
      <p:pic>
        <p:nvPicPr>
          <p:cNvPr id="68612" name="Picture 5" descr="fkp"/>
          <p:cNvPicPr>
            <a:picLocks noChangeAspect="1" noChangeArrowheads="1"/>
          </p:cNvPicPr>
          <p:nvPr/>
        </p:nvPicPr>
        <p:blipFill>
          <a:blip r:embed="rId2" cstate="print"/>
          <a:srcRect/>
          <a:stretch>
            <a:fillRect/>
          </a:stretch>
        </p:blipFill>
        <p:spPr bwMode="auto">
          <a:xfrm>
            <a:off x="179388" y="188913"/>
            <a:ext cx="2016125" cy="1079500"/>
          </a:xfrm>
          <a:prstGeom prst="rect">
            <a:avLst/>
          </a:prstGeom>
          <a:noFill/>
          <a:ln w="9525">
            <a:noFill/>
            <a:miter lim="800000"/>
            <a:headEnd/>
            <a:tailEnd/>
          </a:ln>
        </p:spPr>
      </p:pic>
      <p:pic>
        <p:nvPicPr>
          <p:cNvPr id="68613" name="Picture 2" descr="C:\Users\utente1\Desktop\FIJLKAM - Federazione Italiana Judo,Lotta,Karate ed Arti Marziali_files\pic.png"/>
          <p:cNvPicPr>
            <a:picLocks noChangeAspect="1" noChangeArrowheads="1"/>
          </p:cNvPicPr>
          <p:nvPr/>
        </p:nvPicPr>
        <p:blipFill>
          <a:blip r:embed="rId3" cstate="print"/>
          <a:srcRect/>
          <a:stretch>
            <a:fillRect/>
          </a:stretch>
        </p:blipFill>
        <p:spPr bwMode="auto">
          <a:xfrm>
            <a:off x="2555875" y="0"/>
            <a:ext cx="4752975" cy="1268413"/>
          </a:xfrm>
          <a:prstGeom prst="rect">
            <a:avLst/>
          </a:prstGeom>
          <a:noFill/>
          <a:ln w="9525">
            <a:noFill/>
            <a:round/>
            <a:headEnd/>
            <a:tailEnd/>
          </a:ln>
        </p:spPr>
      </p:pic>
      <p:pic>
        <p:nvPicPr>
          <p:cNvPr id="68614" name="Picture 20"/>
          <p:cNvPicPr>
            <a:picLocks noChangeAspect="1" noChangeArrowheads="1"/>
          </p:cNvPicPr>
          <p:nvPr/>
        </p:nvPicPr>
        <p:blipFill>
          <a:blip r:embed="rId4" cstate="print"/>
          <a:srcRect/>
          <a:stretch>
            <a:fillRect/>
          </a:stretch>
        </p:blipFill>
        <p:spPr bwMode="auto">
          <a:xfrm>
            <a:off x="0" y="-33338"/>
            <a:ext cx="9142413" cy="1393826"/>
          </a:xfrm>
          <a:prstGeom prst="rect">
            <a:avLst/>
          </a:prstGeom>
          <a:noFill/>
          <a:ln w="9525">
            <a:noFill/>
            <a:miter lim="800000"/>
            <a:headEnd/>
            <a:tailEnd/>
          </a:ln>
        </p:spPr>
      </p:pic>
      <p:sp>
        <p:nvSpPr>
          <p:cNvPr id="4" name="Rettangolo 3"/>
          <p:cNvSpPr/>
          <p:nvPr/>
        </p:nvSpPr>
        <p:spPr>
          <a:xfrm>
            <a:off x="1187624" y="344488"/>
            <a:ext cx="7661101" cy="523220"/>
          </a:xfrm>
          <a:prstGeom prst="rect">
            <a:avLst/>
          </a:prstGeom>
        </p:spPr>
        <p:txBody>
          <a:bodyPr wrap="square">
            <a:spAutoFit/>
          </a:bodyPr>
          <a:lstStyle/>
          <a:p>
            <a:pPr>
              <a:defRPr/>
            </a:pPr>
            <a:r>
              <a:rPr lang="it-IT" sz="2800" b="1" dirty="0">
                <a:solidFill>
                  <a:schemeClr val="bg1"/>
                </a:solidFill>
                <a:latin typeface="Arial Black" panose="020B0A04020102020204" pitchFamily="34" charset="0"/>
              </a:rPr>
              <a:t>ARTICOLO 10 – Regola dei 10 secondi</a:t>
            </a:r>
          </a:p>
        </p:txBody>
      </p:sp>
      <p:pic>
        <p:nvPicPr>
          <p:cNvPr id="9" name="Picture 5"/>
          <p:cNvPicPr>
            <a:picLocks noChangeAspect="1" noChangeArrowheads="1"/>
          </p:cNvPicPr>
          <p:nvPr/>
        </p:nvPicPr>
        <p:blipFill>
          <a:blip r:embed="rId5" cstate="print"/>
          <a:srcRect/>
          <a:stretch>
            <a:fillRect/>
          </a:stretch>
        </p:blipFill>
        <p:spPr bwMode="auto">
          <a:xfrm>
            <a:off x="1691680" y="3068960"/>
            <a:ext cx="5867400" cy="2863850"/>
          </a:xfrm>
          <a:prstGeom prst="rect">
            <a:avLst/>
          </a:prstGeom>
          <a:noFill/>
          <a:ln w="3810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161925" y="1716088"/>
            <a:ext cx="8686800" cy="4524375"/>
          </a:xfrm>
        </p:spPr>
        <p:txBody>
          <a:bodyPr/>
          <a:lstStyle/>
          <a:p>
            <a:pPr>
              <a:buNone/>
              <a:defRPr/>
            </a:pPr>
            <a:r>
              <a:rPr lang="sl-SI" b="1" dirty="0" smtClean="0">
                <a:solidFill>
                  <a:schemeClr val="accent6"/>
                </a:solidFill>
              </a:rPr>
              <a:t>          </a:t>
            </a:r>
            <a:r>
              <a:rPr lang="it-IT" sz="3200" b="1" dirty="0" smtClean="0">
                <a:solidFill>
                  <a:schemeClr val="accent6"/>
                </a:solidFill>
                <a:latin typeface="Arial" pitchFamily="34" charset="0"/>
                <a:cs typeface="Arial" pitchFamily="34" charset="0"/>
              </a:rPr>
              <a:t>è </a:t>
            </a:r>
            <a:r>
              <a:rPr lang="it-IT" sz="3200" b="1" dirty="0" err="1" smtClean="0">
                <a:solidFill>
                  <a:schemeClr val="accent6"/>
                </a:solidFill>
                <a:latin typeface="Arial" pitchFamily="34" charset="0"/>
                <a:cs typeface="Arial" pitchFamily="34" charset="0"/>
              </a:rPr>
              <a:t>proiettato</a:t>
            </a:r>
            <a:r>
              <a:rPr lang="it-IT" sz="4000" b="1" dirty="0" err="1" smtClean="0">
                <a:solidFill>
                  <a:schemeClr val="accent6">
                    <a:lumMod val="75000"/>
                  </a:schemeClr>
                </a:solidFill>
                <a:latin typeface="Arial" pitchFamily="34" charset="0"/>
                <a:cs typeface="Arial" pitchFamily="34" charset="0"/>
              </a:rPr>
              <a:t>…</a:t>
            </a:r>
            <a:endParaRPr lang="sl-SI" b="1" dirty="0" smtClean="0">
              <a:solidFill>
                <a:schemeClr val="accent6">
                  <a:lumMod val="75000"/>
                </a:schemeClr>
              </a:solidFill>
              <a:latin typeface="Arial" pitchFamily="34" charset="0"/>
              <a:cs typeface="Arial" pitchFamily="34" charset="0"/>
            </a:endParaRPr>
          </a:p>
          <a:p>
            <a:pPr>
              <a:buNone/>
              <a:defRPr/>
            </a:pPr>
            <a:r>
              <a:rPr lang="sl-SI" sz="2800" b="1" dirty="0" smtClean="0">
                <a:solidFill>
                  <a:srgbClr val="FF0000"/>
                </a:solidFill>
              </a:rPr>
              <a:t>      </a:t>
            </a:r>
            <a:endParaRPr lang="en-AU" sz="2800" b="1" dirty="0">
              <a:solidFill>
                <a:srgbClr val="FF0000"/>
              </a:solidFill>
            </a:endParaRPr>
          </a:p>
        </p:txBody>
      </p:sp>
      <p:pic>
        <p:nvPicPr>
          <p:cNvPr id="68612" name="Picture 5" descr="fkp"/>
          <p:cNvPicPr>
            <a:picLocks noChangeAspect="1" noChangeArrowheads="1"/>
          </p:cNvPicPr>
          <p:nvPr/>
        </p:nvPicPr>
        <p:blipFill>
          <a:blip r:embed="rId2" cstate="print"/>
          <a:srcRect/>
          <a:stretch>
            <a:fillRect/>
          </a:stretch>
        </p:blipFill>
        <p:spPr bwMode="auto">
          <a:xfrm>
            <a:off x="179388" y="188913"/>
            <a:ext cx="2016125" cy="1079500"/>
          </a:xfrm>
          <a:prstGeom prst="rect">
            <a:avLst/>
          </a:prstGeom>
          <a:noFill/>
          <a:ln w="9525">
            <a:noFill/>
            <a:miter lim="800000"/>
            <a:headEnd/>
            <a:tailEnd/>
          </a:ln>
        </p:spPr>
      </p:pic>
      <p:pic>
        <p:nvPicPr>
          <p:cNvPr id="68613" name="Picture 2" descr="C:\Users\utente1\Desktop\FIJLKAM - Federazione Italiana Judo,Lotta,Karate ed Arti Marziali_files\pic.png"/>
          <p:cNvPicPr>
            <a:picLocks noChangeAspect="1" noChangeArrowheads="1"/>
          </p:cNvPicPr>
          <p:nvPr/>
        </p:nvPicPr>
        <p:blipFill>
          <a:blip r:embed="rId3" cstate="print"/>
          <a:srcRect/>
          <a:stretch>
            <a:fillRect/>
          </a:stretch>
        </p:blipFill>
        <p:spPr bwMode="auto">
          <a:xfrm>
            <a:off x="2555875" y="0"/>
            <a:ext cx="4752975" cy="1268413"/>
          </a:xfrm>
          <a:prstGeom prst="rect">
            <a:avLst/>
          </a:prstGeom>
          <a:noFill/>
          <a:ln w="9525">
            <a:noFill/>
            <a:round/>
            <a:headEnd/>
            <a:tailEnd/>
          </a:ln>
        </p:spPr>
      </p:pic>
      <p:pic>
        <p:nvPicPr>
          <p:cNvPr id="68614" name="Picture 20"/>
          <p:cNvPicPr>
            <a:picLocks noChangeAspect="1" noChangeArrowheads="1"/>
          </p:cNvPicPr>
          <p:nvPr/>
        </p:nvPicPr>
        <p:blipFill>
          <a:blip r:embed="rId4" cstate="print"/>
          <a:srcRect/>
          <a:stretch>
            <a:fillRect/>
          </a:stretch>
        </p:blipFill>
        <p:spPr bwMode="auto">
          <a:xfrm>
            <a:off x="0" y="-33338"/>
            <a:ext cx="9142413" cy="1393826"/>
          </a:xfrm>
          <a:prstGeom prst="rect">
            <a:avLst/>
          </a:prstGeom>
          <a:noFill/>
          <a:ln w="9525">
            <a:noFill/>
            <a:miter lim="800000"/>
            <a:headEnd/>
            <a:tailEnd/>
          </a:ln>
        </p:spPr>
      </p:pic>
      <p:sp>
        <p:nvSpPr>
          <p:cNvPr id="4" name="Rettangolo 3"/>
          <p:cNvSpPr/>
          <p:nvPr/>
        </p:nvSpPr>
        <p:spPr>
          <a:xfrm>
            <a:off x="1187624" y="344488"/>
            <a:ext cx="7661101" cy="523220"/>
          </a:xfrm>
          <a:prstGeom prst="rect">
            <a:avLst/>
          </a:prstGeom>
        </p:spPr>
        <p:txBody>
          <a:bodyPr wrap="square">
            <a:spAutoFit/>
          </a:bodyPr>
          <a:lstStyle/>
          <a:p>
            <a:pPr>
              <a:defRPr/>
            </a:pPr>
            <a:r>
              <a:rPr lang="it-IT" sz="2800" b="1" dirty="0">
                <a:solidFill>
                  <a:schemeClr val="bg1"/>
                </a:solidFill>
                <a:latin typeface="Arial Black" panose="020B0A04020102020204" pitchFamily="34" charset="0"/>
              </a:rPr>
              <a:t>ARTICOLO 10 – Regola dei 10 secondi</a:t>
            </a:r>
          </a:p>
        </p:txBody>
      </p:sp>
      <p:pic>
        <p:nvPicPr>
          <p:cNvPr id="8" name="Picture 5"/>
          <p:cNvPicPr>
            <a:picLocks noChangeAspect="1" noChangeArrowheads="1"/>
          </p:cNvPicPr>
          <p:nvPr/>
        </p:nvPicPr>
        <p:blipFill>
          <a:blip r:embed="rId5" cstate="print"/>
          <a:srcRect/>
          <a:stretch>
            <a:fillRect/>
          </a:stretch>
        </p:blipFill>
        <p:spPr bwMode="auto">
          <a:xfrm>
            <a:off x="4932040" y="2132856"/>
            <a:ext cx="2787650" cy="3810000"/>
          </a:xfrm>
          <a:prstGeom prst="rect">
            <a:avLst/>
          </a:prstGeom>
          <a:noFill/>
          <a:ln w="3810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61256" y="-171400"/>
            <a:ext cx="8128992" cy="966738"/>
          </a:xfrm>
        </p:spPr>
        <p:txBody>
          <a:bodyPr/>
          <a:lstStyle/>
          <a:p>
            <a:r>
              <a:rPr lang="en-GB" sz="4000" u="sng" dirty="0" smtClean="0">
                <a:solidFill>
                  <a:srgbClr val="FF0000"/>
                </a:solidFill>
                <a:effectLst/>
                <a:latin typeface="Arial Black" pitchFamily="34" charset="0"/>
                <a:cs typeface="Times New Roman" pitchFamily="18" charset="0"/>
              </a:rPr>
              <a:t>SINTESI</a:t>
            </a:r>
            <a:endParaRPr lang="it-IT" dirty="0">
              <a:solidFill>
                <a:srgbClr val="FF0000"/>
              </a:solidFill>
              <a:effectLst/>
            </a:endParaRPr>
          </a:p>
        </p:txBody>
      </p:sp>
      <p:sp>
        <p:nvSpPr>
          <p:cNvPr id="4" name="Rettangolo 3"/>
          <p:cNvSpPr/>
          <p:nvPr/>
        </p:nvSpPr>
        <p:spPr>
          <a:xfrm>
            <a:off x="107504" y="1225689"/>
            <a:ext cx="9036496" cy="8217634"/>
          </a:xfrm>
          <a:prstGeom prst="rect">
            <a:avLst/>
          </a:prstGeom>
        </p:spPr>
        <p:txBody>
          <a:bodyPr wrap="square">
            <a:spAutoFit/>
          </a:bodyPr>
          <a:lstStyle/>
          <a:p>
            <a:pPr algn="just"/>
            <a:r>
              <a:rPr lang="it-IT" b="1" dirty="0" smtClean="0">
                <a:solidFill>
                  <a:prstClr val="black"/>
                </a:solidFill>
                <a:latin typeface="Arial" panose="020B0604020202020204" pitchFamily="34" charset="0"/>
                <a:cs typeface="Arial" panose="020B0604020202020204" pitchFamily="34" charset="0"/>
              </a:rPr>
              <a:t>Si può riassumere:</a:t>
            </a:r>
          </a:p>
          <a:p>
            <a:pPr algn="just"/>
            <a:endParaRPr lang="it-IT" b="1" dirty="0">
              <a:solidFill>
                <a:prstClr val="black"/>
              </a:solidFill>
              <a:latin typeface="Arial" panose="020B0604020202020204" pitchFamily="34" charset="0"/>
              <a:cs typeface="Arial" panose="020B0604020202020204" pitchFamily="34" charset="0"/>
            </a:endParaRPr>
          </a:p>
          <a:p>
            <a:pPr algn="just"/>
            <a:r>
              <a:rPr lang="it-IT" b="1" dirty="0" smtClean="0">
                <a:solidFill>
                  <a:srgbClr val="C00000"/>
                </a:solidFill>
                <a:latin typeface="Arial" panose="020B0604020202020204" pitchFamily="34" charset="0"/>
                <a:cs typeface="Arial" panose="020B0604020202020204" pitchFamily="34" charset="0"/>
              </a:rPr>
              <a:t>FORMA</a:t>
            </a:r>
          </a:p>
          <a:p>
            <a:pPr algn="just"/>
            <a:endParaRPr lang="it-IT" b="1" dirty="0">
              <a:solidFill>
                <a:srgbClr val="C00000"/>
              </a:solidFill>
              <a:latin typeface="Arial" panose="020B0604020202020204" pitchFamily="34" charset="0"/>
              <a:cs typeface="Arial" panose="020B0604020202020204" pitchFamily="34" charset="0"/>
            </a:endParaRPr>
          </a:p>
          <a:p>
            <a:pPr algn="just"/>
            <a:r>
              <a:rPr lang="it-IT" b="1" dirty="0" smtClean="0">
                <a:solidFill>
                  <a:srgbClr val="C00000"/>
                </a:solidFill>
                <a:latin typeface="Arial" panose="020B0604020202020204" pitchFamily="34" charset="0"/>
                <a:cs typeface="Arial" panose="020B0604020202020204" pitchFamily="34" charset="0"/>
              </a:rPr>
              <a:t>SPAZIO	EFFICIENZA</a:t>
            </a:r>
          </a:p>
          <a:p>
            <a:pPr algn="just"/>
            <a:endParaRPr lang="it-IT" b="1" dirty="0">
              <a:solidFill>
                <a:srgbClr val="C00000"/>
              </a:solidFill>
              <a:latin typeface="Arial" panose="020B0604020202020204" pitchFamily="34" charset="0"/>
              <a:cs typeface="Arial" panose="020B0604020202020204" pitchFamily="34" charset="0"/>
            </a:endParaRPr>
          </a:p>
          <a:p>
            <a:pPr algn="just"/>
            <a:r>
              <a:rPr lang="it-IT" b="1" dirty="0" smtClean="0">
                <a:solidFill>
                  <a:srgbClr val="C00000"/>
                </a:solidFill>
                <a:latin typeface="Arial" panose="020B0604020202020204" pitchFamily="34" charset="0"/>
                <a:cs typeface="Arial" panose="020B0604020202020204" pitchFamily="34" charset="0"/>
              </a:rPr>
              <a:t>TEMPO</a:t>
            </a:r>
          </a:p>
          <a:p>
            <a:pPr algn="just"/>
            <a:endParaRPr lang="it-IT" b="1" dirty="0">
              <a:solidFill>
                <a:srgbClr val="C00000"/>
              </a:solidFill>
              <a:latin typeface="Arial" panose="020B0604020202020204" pitchFamily="34" charset="0"/>
              <a:cs typeface="Arial" panose="020B0604020202020204" pitchFamily="34" charset="0"/>
            </a:endParaRPr>
          </a:p>
          <a:p>
            <a:pPr algn="just"/>
            <a:r>
              <a:rPr lang="it-IT" b="1" dirty="0" smtClean="0">
                <a:solidFill>
                  <a:srgbClr val="C00000"/>
                </a:solidFill>
                <a:latin typeface="Arial" panose="020B0604020202020204" pitchFamily="34" charset="0"/>
                <a:cs typeface="Arial" panose="020B0604020202020204" pitchFamily="34" charset="0"/>
              </a:rPr>
              <a:t>ENERGIA     EFFICACIA</a:t>
            </a:r>
          </a:p>
          <a:p>
            <a:pPr algn="just"/>
            <a:endParaRPr lang="it-IT" b="1" dirty="0">
              <a:solidFill>
                <a:srgbClr val="C00000"/>
              </a:solidFill>
              <a:latin typeface="Arial" panose="020B0604020202020204" pitchFamily="34" charset="0"/>
              <a:cs typeface="Arial" panose="020B0604020202020204" pitchFamily="34" charset="0"/>
            </a:endParaRPr>
          </a:p>
          <a:p>
            <a:pPr algn="just"/>
            <a:r>
              <a:rPr lang="it-IT" b="1" dirty="0" smtClean="0">
                <a:solidFill>
                  <a:srgbClr val="C00000"/>
                </a:solidFill>
                <a:latin typeface="Arial" panose="020B0604020202020204" pitchFamily="34" charset="0"/>
                <a:cs typeface="Arial" panose="020B0604020202020204" pitchFamily="34" charset="0"/>
              </a:rPr>
              <a:t>CONTROLLO</a:t>
            </a:r>
          </a:p>
          <a:p>
            <a:pPr algn="just"/>
            <a:endParaRPr lang="it-IT" b="1" dirty="0">
              <a:solidFill>
                <a:srgbClr val="C00000"/>
              </a:solidFill>
              <a:latin typeface="Arial" panose="020B0604020202020204" pitchFamily="34" charset="0"/>
              <a:cs typeface="Arial" panose="020B0604020202020204" pitchFamily="34" charset="0"/>
            </a:endParaRPr>
          </a:p>
          <a:p>
            <a:pPr algn="just"/>
            <a:r>
              <a:rPr lang="it-IT" b="1" dirty="0" smtClean="0">
                <a:solidFill>
                  <a:srgbClr val="C00000"/>
                </a:solidFill>
                <a:latin typeface="Arial" panose="020B0604020202020204" pitchFamily="34" charset="0"/>
                <a:cs typeface="Arial" panose="020B0604020202020204" pitchFamily="34" charset="0"/>
              </a:rPr>
              <a:t>ZANSHIN</a:t>
            </a:r>
          </a:p>
          <a:p>
            <a:pPr algn="just"/>
            <a:endParaRPr lang="it-IT" b="1" dirty="0" smtClean="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r>
              <a:rPr lang="it-IT" b="1" dirty="0" smtClean="0">
                <a:solidFill>
                  <a:prstClr val="black"/>
                </a:solidFill>
                <a:latin typeface="Arial" panose="020B0604020202020204" pitchFamily="34" charset="0"/>
                <a:cs typeface="Arial" panose="020B0604020202020204" pitchFamily="34" charset="0"/>
              </a:rPr>
              <a:t> </a:t>
            </a: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smtClean="0">
              <a:solidFill>
                <a:prstClr val="black"/>
              </a:solidFill>
              <a:latin typeface="Arial" panose="020B0604020202020204" pitchFamily="34" charset="0"/>
              <a:cs typeface="Arial" panose="020B0604020202020204" pitchFamily="34" charset="0"/>
            </a:endParaRPr>
          </a:p>
          <a:p>
            <a:pPr algn="just"/>
            <a:endParaRPr lang="it-IT" dirty="0">
              <a:solidFill>
                <a:prstClr val="black"/>
              </a:solidFill>
              <a:latin typeface="Arial" panose="020B0604020202020204" pitchFamily="34" charset="0"/>
              <a:cs typeface="Arial" panose="020B0604020202020204" pitchFamily="34" charset="0"/>
            </a:endParaRPr>
          </a:p>
        </p:txBody>
      </p:sp>
      <p:sp>
        <p:nvSpPr>
          <p:cNvPr id="3" name="Parentesi quadra chiusa 2"/>
          <p:cNvSpPr/>
          <p:nvPr/>
        </p:nvSpPr>
        <p:spPr>
          <a:xfrm>
            <a:off x="1618528" y="2060848"/>
            <a:ext cx="118871" cy="1800200"/>
          </a:xfrm>
          <a:prstGeom prst="rightBracket">
            <a:avLst/>
          </a:prstGeom>
          <a:noFill/>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 name="Parentesi quadra chiusa 5"/>
          <p:cNvSpPr/>
          <p:nvPr/>
        </p:nvSpPr>
        <p:spPr>
          <a:xfrm>
            <a:off x="1618528" y="4005064"/>
            <a:ext cx="96011" cy="792088"/>
          </a:xfrm>
          <a:prstGeom prst="rightBracket">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xmlns="" val="2168267398"/>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161925" y="1716088"/>
            <a:ext cx="8686800" cy="4524375"/>
          </a:xfrm>
        </p:spPr>
        <p:txBody>
          <a:bodyPr/>
          <a:lstStyle/>
          <a:p>
            <a:pPr>
              <a:buNone/>
              <a:defRPr/>
            </a:pPr>
            <a:r>
              <a:rPr lang="sl-SI" b="1" dirty="0" smtClean="0">
                <a:solidFill>
                  <a:schemeClr val="accent6"/>
                </a:solidFill>
              </a:rPr>
              <a:t> </a:t>
            </a:r>
            <a:r>
              <a:rPr lang="it-IT" sz="3200" b="1" dirty="0" smtClean="0">
                <a:solidFill>
                  <a:schemeClr val="accent6"/>
                </a:solidFill>
                <a:latin typeface="Arial" pitchFamily="34" charset="0"/>
                <a:cs typeface="Arial" pitchFamily="34" charset="0"/>
              </a:rPr>
              <a:t>o messo al </a:t>
            </a:r>
            <a:r>
              <a:rPr lang="it-IT" sz="3200" b="1" dirty="0" err="1" smtClean="0">
                <a:solidFill>
                  <a:schemeClr val="accent6"/>
                </a:solidFill>
                <a:latin typeface="Arial" pitchFamily="34" charset="0"/>
                <a:cs typeface="Arial" pitchFamily="34" charset="0"/>
              </a:rPr>
              <a:t>tappeto</a:t>
            </a:r>
            <a:r>
              <a:rPr lang="it-IT" sz="4800" b="1" dirty="0" err="1" smtClean="0">
                <a:solidFill>
                  <a:schemeClr val="accent6">
                    <a:lumMod val="75000"/>
                  </a:schemeClr>
                </a:solidFill>
                <a:latin typeface="Arial" pitchFamily="34" charset="0"/>
                <a:cs typeface="Arial" pitchFamily="34" charset="0"/>
              </a:rPr>
              <a:t>…</a:t>
            </a:r>
            <a:endParaRPr lang="sl-SI" sz="3200" b="1" dirty="0" smtClean="0">
              <a:solidFill>
                <a:schemeClr val="accent6">
                  <a:lumMod val="75000"/>
                </a:schemeClr>
              </a:solidFill>
              <a:latin typeface="Arial" pitchFamily="34" charset="0"/>
              <a:cs typeface="Arial" pitchFamily="34" charset="0"/>
            </a:endParaRPr>
          </a:p>
          <a:p>
            <a:pPr>
              <a:buNone/>
              <a:defRPr/>
            </a:pPr>
            <a:r>
              <a:rPr lang="sl-SI" sz="3600" b="1" dirty="0" smtClean="0">
                <a:solidFill>
                  <a:srgbClr val="FF0000"/>
                </a:solidFill>
                <a:latin typeface="Arial" pitchFamily="34" charset="0"/>
                <a:cs typeface="Arial" pitchFamily="34" charset="0"/>
              </a:rPr>
              <a:t>      </a:t>
            </a:r>
            <a:endParaRPr lang="en-AU" sz="3600" b="1" dirty="0">
              <a:solidFill>
                <a:srgbClr val="FF0000"/>
              </a:solidFill>
              <a:latin typeface="Arial" pitchFamily="34" charset="0"/>
              <a:cs typeface="Arial" pitchFamily="34" charset="0"/>
            </a:endParaRPr>
          </a:p>
        </p:txBody>
      </p:sp>
      <p:pic>
        <p:nvPicPr>
          <p:cNvPr id="68612" name="Picture 5" descr="fkp"/>
          <p:cNvPicPr>
            <a:picLocks noChangeAspect="1" noChangeArrowheads="1"/>
          </p:cNvPicPr>
          <p:nvPr/>
        </p:nvPicPr>
        <p:blipFill>
          <a:blip r:embed="rId2" cstate="print"/>
          <a:srcRect/>
          <a:stretch>
            <a:fillRect/>
          </a:stretch>
        </p:blipFill>
        <p:spPr bwMode="auto">
          <a:xfrm>
            <a:off x="179388" y="188913"/>
            <a:ext cx="2016125" cy="1079500"/>
          </a:xfrm>
          <a:prstGeom prst="rect">
            <a:avLst/>
          </a:prstGeom>
          <a:noFill/>
          <a:ln w="9525">
            <a:noFill/>
            <a:miter lim="800000"/>
            <a:headEnd/>
            <a:tailEnd/>
          </a:ln>
        </p:spPr>
      </p:pic>
      <p:pic>
        <p:nvPicPr>
          <p:cNvPr id="68613" name="Picture 2" descr="C:\Users\utente1\Desktop\FIJLKAM - Federazione Italiana Judo,Lotta,Karate ed Arti Marziali_files\pic.png"/>
          <p:cNvPicPr>
            <a:picLocks noChangeAspect="1" noChangeArrowheads="1"/>
          </p:cNvPicPr>
          <p:nvPr/>
        </p:nvPicPr>
        <p:blipFill>
          <a:blip r:embed="rId3" cstate="print"/>
          <a:srcRect/>
          <a:stretch>
            <a:fillRect/>
          </a:stretch>
        </p:blipFill>
        <p:spPr bwMode="auto">
          <a:xfrm>
            <a:off x="2555875" y="0"/>
            <a:ext cx="4752975" cy="1268413"/>
          </a:xfrm>
          <a:prstGeom prst="rect">
            <a:avLst/>
          </a:prstGeom>
          <a:noFill/>
          <a:ln w="9525">
            <a:noFill/>
            <a:round/>
            <a:headEnd/>
            <a:tailEnd/>
          </a:ln>
        </p:spPr>
      </p:pic>
      <p:pic>
        <p:nvPicPr>
          <p:cNvPr id="68614" name="Picture 20"/>
          <p:cNvPicPr>
            <a:picLocks noChangeAspect="1" noChangeArrowheads="1"/>
          </p:cNvPicPr>
          <p:nvPr/>
        </p:nvPicPr>
        <p:blipFill>
          <a:blip r:embed="rId4" cstate="print"/>
          <a:srcRect/>
          <a:stretch>
            <a:fillRect/>
          </a:stretch>
        </p:blipFill>
        <p:spPr bwMode="auto">
          <a:xfrm>
            <a:off x="0" y="-33338"/>
            <a:ext cx="9142413" cy="1393826"/>
          </a:xfrm>
          <a:prstGeom prst="rect">
            <a:avLst/>
          </a:prstGeom>
          <a:noFill/>
          <a:ln w="9525">
            <a:noFill/>
            <a:miter lim="800000"/>
            <a:headEnd/>
            <a:tailEnd/>
          </a:ln>
        </p:spPr>
      </p:pic>
      <p:sp>
        <p:nvSpPr>
          <p:cNvPr id="4" name="Rettangolo 3"/>
          <p:cNvSpPr/>
          <p:nvPr/>
        </p:nvSpPr>
        <p:spPr>
          <a:xfrm>
            <a:off x="1187624" y="344488"/>
            <a:ext cx="7661101" cy="523220"/>
          </a:xfrm>
          <a:prstGeom prst="rect">
            <a:avLst/>
          </a:prstGeom>
        </p:spPr>
        <p:txBody>
          <a:bodyPr wrap="square">
            <a:spAutoFit/>
          </a:bodyPr>
          <a:lstStyle/>
          <a:p>
            <a:pPr>
              <a:defRPr/>
            </a:pPr>
            <a:r>
              <a:rPr lang="it-IT" sz="2800" b="1" dirty="0">
                <a:solidFill>
                  <a:schemeClr val="bg1"/>
                </a:solidFill>
                <a:latin typeface="Arial Black" panose="020B0A04020102020204" pitchFamily="34" charset="0"/>
              </a:rPr>
              <a:t>ARTICOLO 10 – Regola dei 10 secondi</a:t>
            </a:r>
          </a:p>
        </p:txBody>
      </p:sp>
      <p:pic>
        <p:nvPicPr>
          <p:cNvPr id="9" name="Picture 5"/>
          <p:cNvPicPr>
            <a:picLocks noChangeAspect="1" noChangeArrowheads="1"/>
          </p:cNvPicPr>
          <p:nvPr/>
        </p:nvPicPr>
        <p:blipFill>
          <a:blip r:embed="rId5" cstate="print"/>
          <a:srcRect/>
          <a:stretch>
            <a:fillRect/>
          </a:stretch>
        </p:blipFill>
        <p:spPr bwMode="auto">
          <a:xfrm>
            <a:off x="4572000" y="2708920"/>
            <a:ext cx="3886200" cy="3632200"/>
          </a:xfrm>
          <a:prstGeom prst="rect">
            <a:avLst/>
          </a:prstGeom>
          <a:noFill/>
          <a:ln w="3810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161925" y="1716088"/>
            <a:ext cx="8686800" cy="4524375"/>
          </a:xfrm>
        </p:spPr>
        <p:txBody>
          <a:bodyPr>
            <a:normAutofit fontScale="92500" lnSpcReduction="20000"/>
          </a:bodyPr>
          <a:lstStyle/>
          <a:p>
            <a:pPr>
              <a:buNone/>
              <a:defRPr/>
            </a:pPr>
            <a:r>
              <a:rPr lang="it-IT" b="1" dirty="0" smtClean="0">
                <a:solidFill>
                  <a:schemeClr val="accent6"/>
                </a:solidFill>
              </a:rPr>
              <a:t>…</a:t>
            </a:r>
            <a:r>
              <a:rPr lang="sl-SI" b="1" dirty="0" smtClean="0">
                <a:solidFill>
                  <a:schemeClr val="accent6"/>
                </a:solidFill>
              </a:rPr>
              <a:t> </a:t>
            </a:r>
            <a:r>
              <a:rPr lang="it-IT" sz="3200" dirty="0" smtClean="0">
                <a:latin typeface="Arial" pitchFamily="34" charset="0"/>
                <a:cs typeface="Arial" pitchFamily="34" charset="0"/>
              </a:rPr>
              <a:t>e non si rialza immediatamente entro</a:t>
            </a:r>
            <a:endParaRPr lang="sv-SE" sz="3200" dirty="0" smtClean="0">
              <a:latin typeface="Arial" pitchFamily="34" charset="0"/>
              <a:cs typeface="Arial" pitchFamily="34" charset="0"/>
            </a:endParaRPr>
          </a:p>
          <a:p>
            <a:pPr>
              <a:buNone/>
              <a:defRPr/>
            </a:pPr>
            <a:r>
              <a:rPr lang="sv-SE" sz="3200" b="1" dirty="0" smtClean="0">
                <a:latin typeface="Arial" pitchFamily="34" charset="0"/>
                <a:cs typeface="Arial" pitchFamily="34" charset="0"/>
              </a:rPr>
              <a:t>  </a:t>
            </a:r>
          </a:p>
          <a:p>
            <a:pPr>
              <a:buNone/>
              <a:defRPr/>
            </a:pPr>
            <a:r>
              <a:rPr lang="sv-SE" sz="3200" b="1" dirty="0" smtClean="0">
                <a:latin typeface="Arial" pitchFamily="34" charset="0"/>
                <a:cs typeface="Arial" pitchFamily="34" charset="0"/>
              </a:rPr>
              <a:t>    </a:t>
            </a:r>
            <a:r>
              <a:rPr lang="en-GB" sz="3200" b="1" dirty="0" err="1" smtClean="0">
                <a:latin typeface="Arial" pitchFamily="34" charset="0"/>
                <a:cs typeface="Arial" pitchFamily="34" charset="0"/>
              </a:rPr>
              <a:t>Dieci</a:t>
            </a:r>
            <a:r>
              <a:rPr lang="sv-SE" sz="3200" b="1" dirty="0" smtClean="0">
                <a:latin typeface="Arial" pitchFamily="34" charset="0"/>
                <a:cs typeface="Arial" pitchFamily="34" charset="0"/>
              </a:rPr>
              <a:t> </a:t>
            </a:r>
            <a:r>
              <a:rPr lang="en-GB" sz="3200" b="1" dirty="0" err="1" smtClean="0">
                <a:latin typeface="Arial" pitchFamily="34" charset="0"/>
                <a:cs typeface="Arial" pitchFamily="34" charset="0"/>
              </a:rPr>
              <a:t>secondi</a:t>
            </a:r>
            <a:r>
              <a:rPr lang="it-IT" sz="3200" dirty="0" smtClean="0">
                <a:latin typeface="Arial" pitchFamily="34" charset="0"/>
                <a:cs typeface="Arial" pitchFamily="34" charset="0"/>
              </a:rPr>
              <a:t>,</a:t>
            </a:r>
            <a:r>
              <a:rPr lang="en-GB" sz="3200" dirty="0" smtClean="0">
                <a:latin typeface="Arial" pitchFamily="34" charset="0"/>
                <a:cs typeface="Arial" pitchFamily="34" charset="0"/>
              </a:rPr>
              <a:t> </a:t>
            </a:r>
            <a:r>
              <a:rPr lang="it-IT" sz="3200" dirty="0" smtClean="0">
                <a:latin typeface="Arial" pitchFamily="34" charset="0"/>
                <a:cs typeface="Arial" pitchFamily="34" charset="0"/>
              </a:rPr>
              <a:t>viene considerato non in grado di continuare a combattere ed è automaticamente sospeso dalla gara. </a:t>
            </a:r>
            <a:endParaRPr lang="sv-SE" sz="3200" dirty="0" smtClean="0">
              <a:latin typeface="Arial" pitchFamily="34" charset="0"/>
              <a:cs typeface="Arial" pitchFamily="34" charset="0"/>
            </a:endParaRPr>
          </a:p>
          <a:p>
            <a:pPr>
              <a:buNone/>
              <a:defRPr/>
            </a:pPr>
            <a:r>
              <a:rPr lang="en-GB" sz="4000" dirty="0" smtClean="0">
                <a:latin typeface="Arial" pitchFamily="34" charset="0"/>
                <a:cs typeface="Arial" pitchFamily="34" charset="0"/>
              </a:rPr>
              <a:t> </a:t>
            </a:r>
            <a:r>
              <a:rPr lang="sv-SE" sz="4000" b="1" dirty="0" smtClean="0">
                <a:latin typeface="Arial" pitchFamily="34" charset="0"/>
                <a:cs typeface="Arial" pitchFamily="34" charset="0"/>
              </a:rPr>
              <a:t>  </a:t>
            </a:r>
          </a:p>
          <a:p>
            <a:pPr>
              <a:buNone/>
              <a:defRPr/>
            </a:pPr>
            <a:r>
              <a:rPr lang="sv-SE" sz="4000" b="1" dirty="0" smtClean="0">
                <a:latin typeface="Arial" pitchFamily="34" charset="0"/>
                <a:cs typeface="Arial" pitchFamily="34" charset="0"/>
              </a:rPr>
              <a:t>  </a:t>
            </a:r>
            <a:r>
              <a:rPr lang="sv-SE" sz="3200" b="1" dirty="0" smtClean="0">
                <a:latin typeface="Arial" pitchFamily="34" charset="0"/>
                <a:cs typeface="Arial" pitchFamily="34" charset="0"/>
              </a:rPr>
              <a:t>Da tutte le gare di K</a:t>
            </a:r>
            <a:r>
              <a:rPr lang="en-GB" sz="3200" b="1" dirty="0" err="1" smtClean="0">
                <a:latin typeface="Arial" pitchFamily="34" charset="0"/>
                <a:cs typeface="Arial" pitchFamily="34" charset="0"/>
              </a:rPr>
              <a:t>umite</a:t>
            </a:r>
            <a:r>
              <a:rPr lang="en-GB" sz="3200" b="1" dirty="0" smtClean="0">
                <a:latin typeface="Arial" pitchFamily="34" charset="0"/>
                <a:cs typeface="Arial" pitchFamily="34" charset="0"/>
              </a:rPr>
              <a:t> </a:t>
            </a:r>
            <a:r>
              <a:rPr lang="en-GB" sz="3200" b="1" dirty="0" err="1" smtClean="0">
                <a:latin typeface="Arial" pitchFamily="34" charset="0"/>
                <a:cs typeface="Arial" pitchFamily="34" charset="0"/>
              </a:rPr>
              <a:t>di</a:t>
            </a:r>
            <a:r>
              <a:rPr lang="en-GB" sz="3200" b="1" dirty="0" smtClean="0">
                <a:latin typeface="Arial" pitchFamily="34" charset="0"/>
                <a:cs typeface="Arial" pitchFamily="34" charset="0"/>
              </a:rPr>
              <a:t> </a:t>
            </a:r>
            <a:r>
              <a:rPr lang="en-GB" sz="3200" b="1" dirty="0" err="1" smtClean="0">
                <a:latin typeface="Arial" pitchFamily="34" charset="0"/>
                <a:cs typeface="Arial" pitchFamily="34" charset="0"/>
              </a:rPr>
              <a:t>quel</a:t>
            </a:r>
            <a:r>
              <a:rPr lang="en-GB" sz="3200" b="1" dirty="0" smtClean="0">
                <a:latin typeface="Arial" pitchFamily="34" charset="0"/>
                <a:cs typeface="Arial" pitchFamily="34" charset="0"/>
              </a:rPr>
              <a:t> </a:t>
            </a:r>
            <a:r>
              <a:rPr lang="en-GB" sz="3200" b="1" dirty="0" err="1" smtClean="0">
                <a:latin typeface="Arial" pitchFamily="34" charset="0"/>
                <a:cs typeface="Arial" pitchFamily="34" charset="0"/>
              </a:rPr>
              <a:t>Campionato</a:t>
            </a:r>
            <a:endParaRPr lang="en-GB" sz="4000" dirty="0" smtClean="0">
              <a:latin typeface="Arial" pitchFamily="34" charset="0"/>
              <a:cs typeface="Arial" pitchFamily="34" charset="0"/>
            </a:endParaRPr>
          </a:p>
          <a:p>
            <a:pPr>
              <a:buNone/>
              <a:defRPr/>
            </a:pPr>
            <a:endParaRPr lang="sl-SI" sz="3200" b="1" dirty="0" smtClean="0">
              <a:solidFill>
                <a:schemeClr val="accent6">
                  <a:lumMod val="75000"/>
                </a:schemeClr>
              </a:solidFill>
              <a:latin typeface="Arial" pitchFamily="34" charset="0"/>
              <a:cs typeface="Arial" pitchFamily="34" charset="0"/>
            </a:endParaRPr>
          </a:p>
          <a:p>
            <a:pPr>
              <a:buNone/>
              <a:defRPr/>
            </a:pPr>
            <a:r>
              <a:rPr lang="sl-SI" sz="3600" b="1" dirty="0" smtClean="0">
                <a:solidFill>
                  <a:srgbClr val="FF0000"/>
                </a:solidFill>
                <a:latin typeface="Arial" pitchFamily="34" charset="0"/>
                <a:cs typeface="Arial" pitchFamily="34" charset="0"/>
              </a:rPr>
              <a:t>      </a:t>
            </a:r>
            <a:endParaRPr lang="en-AU" sz="3600" b="1" dirty="0">
              <a:solidFill>
                <a:srgbClr val="FF0000"/>
              </a:solidFill>
              <a:latin typeface="Arial" pitchFamily="34" charset="0"/>
              <a:cs typeface="Arial" pitchFamily="34" charset="0"/>
            </a:endParaRPr>
          </a:p>
        </p:txBody>
      </p:sp>
      <p:pic>
        <p:nvPicPr>
          <p:cNvPr id="68612" name="Picture 5" descr="fkp"/>
          <p:cNvPicPr>
            <a:picLocks noChangeAspect="1" noChangeArrowheads="1"/>
          </p:cNvPicPr>
          <p:nvPr/>
        </p:nvPicPr>
        <p:blipFill>
          <a:blip r:embed="rId2" cstate="print"/>
          <a:srcRect/>
          <a:stretch>
            <a:fillRect/>
          </a:stretch>
        </p:blipFill>
        <p:spPr bwMode="auto">
          <a:xfrm>
            <a:off x="179388" y="188913"/>
            <a:ext cx="2016125" cy="1079500"/>
          </a:xfrm>
          <a:prstGeom prst="rect">
            <a:avLst/>
          </a:prstGeom>
          <a:noFill/>
          <a:ln w="9525">
            <a:noFill/>
            <a:miter lim="800000"/>
            <a:headEnd/>
            <a:tailEnd/>
          </a:ln>
        </p:spPr>
      </p:pic>
      <p:pic>
        <p:nvPicPr>
          <p:cNvPr id="68613" name="Picture 2" descr="C:\Users\utente1\Desktop\FIJLKAM - Federazione Italiana Judo,Lotta,Karate ed Arti Marziali_files\pic.png"/>
          <p:cNvPicPr>
            <a:picLocks noChangeAspect="1" noChangeArrowheads="1"/>
          </p:cNvPicPr>
          <p:nvPr/>
        </p:nvPicPr>
        <p:blipFill>
          <a:blip r:embed="rId3" cstate="print"/>
          <a:srcRect/>
          <a:stretch>
            <a:fillRect/>
          </a:stretch>
        </p:blipFill>
        <p:spPr bwMode="auto">
          <a:xfrm>
            <a:off x="2555875" y="0"/>
            <a:ext cx="4752975" cy="1268413"/>
          </a:xfrm>
          <a:prstGeom prst="rect">
            <a:avLst/>
          </a:prstGeom>
          <a:noFill/>
          <a:ln w="9525">
            <a:noFill/>
            <a:round/>
            <a:headEnd/>
            <a:tailEnd/>
          </a:ln>
        </p:spPr>
      </p:pic>
      <p:pic>
        <p:nvPicPr>
          <p:cNvPr id="68614" name="Picture 20"/>
          <p:cNvPicPr>
            <a:picLocks noChangeAspect="1" noChangeArrowheads="1"/>
          </p:cNvPicPr>
          <p:nvPr/>
        </p:nvPicPr>
        <p:blipFill>
          <a:blip r:embed="rId4" cstate="print"/>
          <a:srcRect/>
          <a:stretch>
            <a:fillRect/>
          </a:stretch>
        </p:blipFill>
        <p:spPr bwMode="auto">
          <a:xfrm>
            <a:off x="0" y="-33338"/>
            <a:ext cx="9142413" cy="1393826"/>
          </a:xfrm>
          <a:prstGeom prst="rect">
            <a:avLst/>
          </a:prstGeom>
          <a:noFill/>
          <a:ln w="9525">
            <a:noFill/>
            <a:miter lim="800000"/>
            <a:headEnd/>
            <a:tailEnd/>
          </a:ln>
        </p:spPr>
      </p:pic>
      <p:sp>
        <p:nvSpPr>
          <p:cNvPr id="4" name="Rettangolo 3"/>
          <p:cNvSpPr/>
          <p:nvPr/>
        </p:nvSpPr>
        <p:spPr>
          <a:xfrm>
            <a:off x="1187624" y="344488"/>
            <a:ext cx="7661101" cy="523220"/>
          </a:xfrm>
          <a:prstGeom prst="rect">
            <a:avLst/>
          </a:prstGeom>
        </p:spPr>
        <p:txBody>
          <a:bodyPr wrap="square">
            <a:spAutoFit/>
          </a:bodyPr>
          <a:lstStyle/>
          <a:p>
            <a:pPr>
              <a:defRPr/>
            </a:pPr>
            <a:r>
              <a:rPr lang="it-IT" sz="2800" b="1" dirty="0">
                <a:solidFill>
                  <a:schemeClr val="bg1"/>
                </a:solidFill>
                <a:latin typeface="Arial Black" panose="020B0A04020102020204" pitchFamily="34" charset="0"/>
              </a:rPr>
              <a:t>ARTICOLO 10 – Regola dei 10 secondi</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box(in)">
                                      <p:cBhvr>
                                        <p:cTn id="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69635" name="Picture 20"/>
          <p:cNvPicPr>
            <a:picLocks noChangeAspect="1" noChangeArrowheads="1"/>
          </p:cNvPicPr>
          <p:nvPr/>
        </p:nvPicPr>
        <p:blipFill>
          <a:blip r:embed="rId4" cstate="print"/>
          <a:srcRect/>
          <a:stretch>
            <a:fillRect/>
          </a:stretch>
        </p:blipFill>
        <p:spPr bwMode="auto">
          <a:xfrm>
            <a:off x="0" y="0"/>
            <a:ext cx="9142413" cy="1374776"/>
          </a:xfrm>
          <a:prstGeom prst="rect">
            <a:avLst/>
          </a:prstGeom>
          <a:noFill/>
          <a:ln w="9525">
            <a:noFill/>
            <a:miter lim="800000"/>
            <a:headEnd/>
            <a:tailEnd/>
          </a:ln>
        </p:spPr>
      </p:pic>
      <p:sp>
        <p:nvSpPr>
          <p:cNvPr id="69636" name="Rechteck 20"/>
          <p:cNvSpPr>
            <a:spLocks noChangeArrowheads="1"/>
          </p:cNvSpPr>
          <p:nvPr/>
        </p:nvSpPr>
        <p:spPr bwMode="auto">
          <a:xfrm>
            <a:off x="468313" y="311150"/>
            <a:ext cx="8423275" cy="523875"/>
          </a:xfrm>
          <a:prstGeom prst="rect">
            <a:avLst/>
          </a:prstGeom>
          <a:noFill/>
          <a:ln w="9525">
            <a:noFill/>
            <a:miter lim="800000"/>
            <a:headEnd/>
            <a:tailEnd/>
          </a:ln>
        </p:spPr>
        <p:txBody>
          <a:bodyPr>
            <a:spAutoFit/>
          </a:bodyPr>
          <a:lstStyle/>
          <a:p>
            <a:pPr algn="ctr"/>
            <a:r>
              <a:rPr lang="de-AT" altLang="it-IT" sz="2800">
                <a:solidFill>
                  <a:srgbClr val="E8F4F8"/>
                </a:solidFill>
                <a:latin typeface="Arial Black" pitchFamily="34" charset="0"/>
              </a:rPr>
              <a:t>     </a:t>
            </a:r>
          </a:p>
        </p:txBody>
      </p:sp>
      <p:sp>
        <p:nvSpPr>
          <p:cNvPr id="7" name="Rechteck 6"/>
          <p:cNvSpPr/>
          <p:nvPr/>
        </p:nvSpPr>
        <p:spPr>
          <a:xfrm>
            <a:off x="622300" y="2620963"/>
            <a:ext cx="4752975" cy="522287"/>
          </a:xfrm>
          <a:prstGeom prst="rect">
            <a:avLst/>
          </a:prstGeom>
        </p:spPr>
        <p:txBody>
          <a:bodyPr>
            <a:spAutoFit/>
          </a:bodyPr>
          <a:lstStyle/>
          <a:p>
            <a:pPr>
              <a:defRPr/>
            </a:pPr>
            <a:endParaRPr lang="de-AT" sz="2800" b="1" dirty="0">
              <a:solidFill>
                <a:schemeClr val="tx2">
                  <a:lumMod val="75000"/>
                </a:schemeClr>
              </a:solidFill>
              <a:latin typeface="Arial" panose="020B0604020202020204" pitchFamily="34" charset="0"/>
              <a:cs typeface="Arial" panose="020B0604020202020204" pitchFamily="34" charset="0"/>
            </a:endParaRPr>
          </a:p>
        </p:txBody>
      </p:sp>
      <p:sp>
        <p:nvSpPr>
          <p:cNvPr id="6" name="Rechteck 5"/>
          <p:cNvSpPr/>
          <p:nvPr/>
        </p:nvSpPr>
        <p:spPr>
          <a:xfrm>
            <a:off x="179512" y="908720"/>
            <a:ext cx="8504237" cy="5755422"/>
          </a:xfrm>
          <a:prstGeom prst="rect">
            <a:avLst/>
          </a:prstGeom>
        </p:spPr>
        <p:txBody>
          <a:bodyPr>
            <a:spAutoFit/>
          </a:bodyPr>
          <a:lstStyle/>
          <a:p>
            <a:pPr>
              <a:defRPr/>
            </a:pPr>
            <a:endParaRPr lang="de-AT" sz="3200" b="1" dirty="0">
              <a:solidFill>
                <a:schemeClr val="tx2">
                  <a:lumMod val="75000"/>
                </a:schemeClr>
              </a:solidFill>
              <a:latin typeface="Arial" panose="020B0604020202020204" pitchFamily="34" charset="0"/>
              <a:cs typeface="Arial" panose="020B0604020202020204" pitchFamily="34" charset="0"/>
            </a:endParaRPr>
          </a:p>
          <a:p>
            <a:pPr>
              <a:defRPr/>
            </a:pPr>
            <a:r>
              <a:rPr lang="it-IT" sz="2000" b="1" dirty="0" smtClean="0">
                <a:latin typeface="+mj-lt"/>
              </a:rPr>
              <a:t>L’Arbitro </a:t>
            </a:r>
            <a:r>
              <a:rPr lang="it-IT" sz="2000" b="1" dirty="0">
                <a:latin typeface="+mj-lt"/>
              </a:rPr>
              <a:t>ferma il combattimento</a:t>
            </a:r>
            <a:endParaRPr lang="de-AT" sz="2000" b="1" dirty="0">
              <a:solidFill>
                <a:schemeClr val="tx2">
                  <a:lumMod val="75000"/>
                </a:schemeClr>
              </a:solidFill>
              <a:latin typeface="+mj-lt"/>
              <a:cs typeface="Arial" panose="020B0604020202020204" pitchFamily="34" charset="0"/>
            </a:endParaRPr>
          </a:p>
          <a:p>
            <a:pPr>
              <a:defRPr/>
            </a:pPr>
            <a:r>
              <a:rPr lang="de-AT" sz="2400" b="1" dirty="0">
                <a:solidFill>
                  <a:schemeClr val="tx2">
                    <a:lumMod val="75000"/>
                  </a:schemeClr>
                </a:solidFill>
                <a:latin typeface="+mj-lt"/>
                <a:cs typeface="Arial" panose="020B0604020202020204" pitchFamily="34" charset="0"/>
              </a:rPr>
              <a:t> </a:t>
            </a:r>
          </a:p>
          <a:p>
            <a:pPr>
              <a:defRPr/>
            </a:pPr>
            <a:r>
              <a:rPr lang="de-AT" sz="2400" b="1" dirty="0">
                <a:solidFill>
                  <a:schemeClr val="tx2">
                    <a:lumMod val="75000"/>
                  </a:schemeClr>
                </a:solidFill>
                <a:latin typeface="+mj-lt"/>
                <a:cs typeface="Arial" panose="020B0604020202020204" pitchFamily="34" charset="0"/>
                <a:sym typeface="Wingdings" panose="05000000000000000000" pitchFamily="2" charset="2"/>
              </a:rPr>
              <a:t>   </a:t>
            </a:r>
            <a:r>
              <a:rPr lang="de-AT" sz="2400" b="1" dirty="0" err="1">
                <a:solidFill>
                  <a:srgbClr val="FF0000"/>
                </a:solidFill>
                <a:latin typeface="+mj-lt"/>
                <a:cs typeface="Arial" panose="020B0604020202020204" pitchFamily="34" charset="0"/>
                <a:sym typeface="Wingdings" panose="05000000000000000000" pitchFamily="2" charset="2"/>
              </a:rPr>
              <a:t>Yame</a:t>
            </a:r>
            <a:endParaRPr lang="de-AT" sz="2400" b="1" dirty="0">
              <a:solidFill>
                <a:srgbClr val="FF0000"/>
              </a:solidFill>
              <a:latin typeface="+mj-lt"/>
              <a:cs typeface="Arial" panose="020B0604020202020204" pitchFamily="34" charset="0"/>
              <a:sym typeface="Wingdings" panose="05000000000000000000" pitchFamily="2" charset="2"/>
            </a:endParaRPr>
          </a:p>
          <a:p>
            <a:pPr>
              <a:defRPr/>
            </a:pPr>
            <a:endParaRPr lang="de-AT" sz="1400" b="1" dirty="0">
              <a:solidFill>
                <a:schemeClr val="tx2">
                  <a:lumMod val="75000"/>
                </a:schemeClr>
              </a:solidFill>
              <a:latin typeface="+mj-lt"/>
              <a:cs typeface="Arial" panose="020B0604020202020204" pitchFamily="34" charset="0"/>
              <a:sym typeface="Wingdings" panose="05000000000000000000" pitchFamily="2" charset="2"/>
            </a:endParaRPr>
          </a:p>
          <a:p>
            <a:pPr>
              <a:defRPr/>
            </a:pPr>
            <a:r>
              <a:rPr lang="de-AT" sz="2400" b="1" dirty="0">
                <a:solidFill>
                  <a:schemeClr val="tx2">
                    <a:lumMod val="75000"/>
                  </a:schemeClr>
                </a:solidFill>
                <a:latin typeface="+mj-lt"/>
                <a:cs typeface="Arial" panose="020B0604020202020204" pitchFamily="34" charset="0"/>
                <a:sym typeface="Wingdings" panose="05000000000000000000" pitchFamily="2" charset="2"/>
              </a:rPr>
              <a:t>  </a:t>
            </a:r>
            <a:r>
              <a:rPr lang="it-IT" b="1" dirty="0">
                <a:solidFill>
                  <a:srgbClr val="0E35B2"/>
                </a:solidFill>
                <a:latin typeface="+mj-lt"/>
              </a:rPr>
              <a:t>chiama il dottore alzando il braccio  </a:t>
            </a:r>
            <a:endParaRPr lang="it-IT" sz="1600" b="1" dirty="0">
              <a:solidFill>
                <a:srgbClr val="0E35B2"/>
              </a:solidFill>
              <a:latin typeface="+mj-lt"/>
            </a:endParaRPr>
          </a:p>
          <a:p>
            <a:pPr>
              <a:defRPr/>
            </a:pPr>
            <a:endParaRPr lang="de-AT" sz="1400" b="1" dirty="0">
              <a:solidFill>
                <a:schemeClr val="tx2">
                  <a:lumMod val="75000"/>
                </a:schemeClr>
              </a:solidFill>
              <a:latin typeface="+mj-lt"/>
              <a:cs typeface="Arial" panose="020B0604020202020204" pitchFamily="34" charset="0"/>
              <a:sym typeface="Wingdings" panose="05000000000000000000" pitchFamily="2" charset="2"/>
            </a:endParaRPr>
          </a:p>
          <a:p>
            <a:pPr>
              <a:defRPr/>
            </a:pPr>
            <a:r>
              <a:rPr lang="de-AT" sz="2400" b="1" dirty="0">
                <a:solidFill>
                  <a:schemeClr val="tx2">
                    <a:lumMod val="75000"/>
                  </a:schemeClr>
                </a:solidFill>
                <a:latin typeface="+mj-lt"/>
                <a:cs typeface="Arial" panose="020B0604020202020204" pitchFamily="34" charset="0"/>
                <a:sym typeface="Wingdings" panose="05000000000000000000" pitchFamily="2" charset="2"/>
              </a:rPr>
              <a:t> </a:t>
            </a:r>
            <a:r>
              <a:rPr lang="it-IT" sz="1600" b="1" u="sng" dirty="0">
                <a:solidFill>
                  <a:srgbClr val="FF0000"/>
                </a:solidFill>
                <a:latin typeface="+mj-lt"/>
              </a:rPr>
              <a:t>ed immediatamente inizia a contare i 10 secondi indicando con le sue dita</a:t>
            </a:r>
            <a:r>
              <a:rPr lang="it-IT" sz="2400" b="1" u="sng" dirty="0">
                <a:solidFill>
                  <a:srgbClr val="FF0000"/>
                </a:solidFill>
                <a:latin typeface="+mj-lt"/>
              </a:rPr>
              <a:t>. </a:t>
            </a:r>
          </a:p>
          <a:p>
            <a:pPr>
              <a:defRPr/>
            </a:pPr>
            <a:endParaRPr lang="en-US" sz="2400" dirty="0">
              <a:latin typeface="+mj-lt"/>
            </a:endParaRPr>
          </a:p>
          <a:p>
            <a:pPr marL="1714500" lvl="3" indent="-342900">
              <a:buFont typeface="Wingdings" panose="05000000000000000000" pitchFamily="2" charset="2"/>
              <a:buChar char="Ø"/>
              <a:defRPr/>
            </a:pPr>
            <a:r>
              <a:rPr lang="en-US" sz="2000" b="1" dirty="0">
                <a:solidFill>
                  <a:schemeClr val="tx2">
                    <a:lumMod val="75000"/>
                  </a:schemeClr>
                </a:solidFill>
                <a:latin typeface="+mj-lt"/>
                <a:cs typeface="Arial" panose="020B0604020202020204" pitchFamily="34" charset="0"/>
                <a:sym typeface="Wingdings" panose="05000000000000000000" pitchFamily="2" charset="2"/>
              </a:rPr>
              <a:t>	</a:t>
            </a:r>
            <a:r>
              <a:rPr lang="en-US" b="1" dirty="0">
                <a:solidFill>
                  <a:schemeClr val="tx2">
                    <a:lumMod val="75000"/>
                  </a:schemeClr>
                </a:solidFill>
                <a:latin typeface="+mj-lt"/>
                <a:cs typeface="Arial" panose="020B0604020202020204" pitchFamily="34" charset="0"/>
                <a:sym typeface="Wingdings" panose="05000000000000000000" pitchFamily="2" charset="2"/>
              </a:rPr>
              <a:t>non </a:t>
            </a:r>
            <a:r>
              <a:rPr lang="en-US" b="1" dirty="0" err="1">
                <a:solidFill>
                  <a:schemeClr val="tx2">
                    <a:lumMod val="75000"/>
                  </a:schemeClr>
                </a:solidFill>
                <a:latin typeface="+mj-lt"/>
                <a:cs typeface="Arial" panose="020B0604020202020204" pitchFamily="34" charset="0"/>
                <a:sym typeface="Wingdings" panose="05000000000000000000" pitchFamily="2" charset="2"/>
              </a:rPr>
              <a:t>usa</a:t>
            </a:r>
            <a:r>
              <a:rPr lang="en-US" b="1" dirty="0">
                <a:solidFill>
                  <a:schemeClr val="tx2">
                    <a:lumMod val="75000"/>
                  </a:schemeClr>
                </a:solidFill>
                <a:latin typeface="+mj-lt"/>
                <a:cs typeface="Arial" panose="020B0604020202020204" pitchFamily="34" charset="0"/>
                <a:sym typeface="Wingdings" panose="05000000000000000000" pitchFamily="2" charset="2"/>
              </a:rPr>
              <a:t> </a:t>
            </a:r>
            <a:r>
              <a:rPr lang="en-US" b="1" dirty="0" err="1">
                <a:solidFill>
                  <a:schemeClr val="tx2">
                    <a:lumMod val="75000"/>
                  </a:schemeClr>
                </a:solidFill>
                <a:latin typeface="+mj-lt"/>
                <a:cs typeface="Arial" panose="020B0604020202020204" pitchFamily="34" charset="0"/>
                <a:sym typeface="Wingdings" panose="05000000000000000000" pitchFamily="2" charset="2"/>
              </a:rPr>
              <a:t>più</a:t>
            </a:r>
            <a:r>
              <a:rPr lang="en-US" b="1" dirty="0">
                <a:solidFill>
                  <a:schemeClr val="tx2">
                    <a:lumMod val="75000"/>
                  </a:schemeClr>
                </a:solidFill>
                <a:latin typeface="+mj-lt"/>
                <a:cs typeface="Arial" panose="020B0604020202020204" pitchFamily="34" charset="0"/>
                <a:sym typeface="Wingdings" panose="05000000000000000000" pitchFamily="2" charset="2"/>
              </a:rPr>
              <a:t> </a:t>
            </a:r>
            <a:r>
              <a:rPr lang="en-US" b="1" dirty="0" err="1">
                <a:solidFill>
                  <a:schemeClr val="tx2">
                    <a:lumMod val="75000"/>
                  </a:schemeClr>
                </a:solidFill>
                <a:latin typeface="+mj-lt"/>
                <a:cs typeface="Arial" panose="020B0604020202020204" pitchFamily="34" charset="0"/>
                <a:sym typeface="Wingdings" panose="05000000000000000000" pitchFamily="2" charset="2"/>
              </a:rPr>
              <a:t>il</a:t>
            </a:r>
            <a:r>
              <a:rPr lang="en-US" b="1" dirty="0">
                <a:solidFill>
                  <a:schemeClr val="tx2">
                    <a:lumMod val="75000"/>
                  </a:schemeClr>
                </a:solidFill>
                <a:latin typeface="+mj-lt"/>
                <a:cs typeface="Arial" panose="020B0604020202020204" pitchFamily="34" charset="0"/>
                <a:sym typeface="Wingdings" panose="05000000000000000000" pitchFamily="2" charset="2"/>
              </a:rPr>
              <a:t> </a:t>
            </a:r>
            <a:r>
              <a:rPr lang="en-US" b="1" dirty="0" err="1">
                <a:solidFill>
                  <a:schemeClr val="tx2">
                    <a:lumMod val="75000"/>
                  </a:schemeClr>
                </a:solidFill>
                <a:latin typeface="+mj-lt"/>
                <a:cs typeface="Arial" panose="020B0604020202020204" pitchFamily="34" charset="0"/>
                <a:sym typeface="Wingdings" panose="05000000000000000000" pitchFamily="2" charset="2"/>
              </a:rPr>
              <a:t>fischietto</a:t>
            </a:r>
            <a:endParaRPr lang="en-US" b="1" dirty="0">
              <a:solidFill>
                <a:schemeClr val="tx2">
                  <a:lumMod val="75000"/>
                </a:schemeClr>
              </a:solidFill>
              <a:latin typeface="+mj-lt"/>
              <a:cs typeface="Arial" panose="020B0604020202020204" pitchFamily="34" charset="0"/>
              <a:sym typeface="Wingdings" panose="05000000000000000000" pitchFamily="2" charset="2"/>
            </a:endParaRPr>
          </a:p>
          <a:p>
            <a:pPr marL="1714500" lvl="3" indent="-342900">
              <a:buFont typeface="Wingdings" panose="05000000000000000000" pitchFamily="2" charset="2"/>
              <a:buChar char="Ø"/>
              <a:defRPr/>
            </a:pPr>
            <a:r>
              <a:rPr lang="en-US" b="1" dirty="0">
                <a:solidFill>
                  <a:schemeClr val="tx2">
                    <a:lumMod val="75000"/>
                  </a:schemeClr>
                </a:solidFill>
                <a:latin typeface="+mj-lt"/>
                <a:cs typeface="Arial" panose="020B0604020202020204" pitchFamily="34" charset="0"/>
                <a:sym typeface="Wingdings" panose="05000000000000000000" pitchFamily="2" charset="2"/>
              </a:rPr>
              <a:t>	non da </a:t>
            </a:r>
            <a:r>
              <a:rPr lang="en-US" b="1" dirty="0" err="1">
                <a:solidFill>
                  <a:schemeClr val="tx2">
                    <a:lumMod val="75000"/>
                  </a:schemeClr>
                </a:solidFill>
                <a:latin typeface="+mj-lt"/>
                <a:cs typeface="Arial" panose="020B0604020202020204" pitchFamily="34" charset="0"/>
                <a:sym typeface="Wingdings" panose="05000000000000000000" pitchFamily="2" charset="2"/>
              </a:rPr>
              <a:t>più</a:t>
            </a:r>
            <a:r>
              <a:rPr lang="en-US" b="1" dirty="0">
                <a:solidFill>
                  <a:schemeClr val="tx2">
                    <a:lumMod val="75000"/>
                  </a:schemeClr>
                </a:solidFill>
                <a:latin typeface="+mj-lt"/>
                <a:cs typeface="Arial" panose="020B0604020202020204" pitchFamily="34" charset="0"/>
                <a:sym typeface="Wingdings" panose="05000000000000000000" pitchFamily="2" charset="2"/>
              </a:rPr>
              <a:t> </a:t>
            </a:r>
            <a:r>
              <a:rPr lang="en-US" b="1" dirty="0" err="1">
                <a:solidFill>
                  <a:schemeClr val="tx2">
                    <a:lumMod val="75000"/>
                  </a:schemeClr>
                </a:solidFill>
                <a:latin typeface="+mj-lt"/>
                <a:cs typeface="Arial" panose="020B0604020202020204" pitchFamily="34" charset="0"/>
                <a:sym typeface="Wingdings" panose="05000000000000000000" pitchFamily="2" charset="2"/>
              </a:rPr>
              <a:t>il</a:t>
            </a:r>
            <a:r>
              <a:rPr lang="en-US" b="1" dirty="0">
                <a:solidFill>
                  <a:schemeClr val="tx2">
                    <a:lumMod val="75000"/>
                  </a:schemeClr>
                </a:solidFill>
                <a:latin typeface="+mj-lt"/>
                <a:cs typeface="Arial" panose="020B0604020202020204" pitchFamily="34" charset="0"/>
                <a:sym typeface="Wingdings" panose="05000000000000000000" pitchFamily="2" charset="2"/>
              </a:rPr>
              <a:t> via al </a:t>
            </a:r>
            <a:r>
              <a:rPr lang="en-US" b="1" dirty="0" err="1">
                <a:solidFill>
                  <a:schemeClr val="tx2">
                    <a:lumMod val="75000"/>
                  </a:schemeClr>
                </a:solidFill>
                <a:latin typeface="+mj-lt"/>
                <a:cs typeface="Arial" panose="020B0604020202020204" pitchFamily="34" charset="0"/>
                <a:sym typeface="Wingdings" panose="05000000000000000000" pitchFamily="2" charset="2"/>
              </a:rPr>
              <a:t>tavolo</a:t>
            </a:r>
            <a:endParaRPr lang="en-US" b="1" dirty="0">
              <a:solidFill>
                <a:schemeClr val="tx2">
                  <a:lumMod val="75000"/>
                </a:schemeClr>
              </a:solidFill>
              <a:latin typeface="+mj-lt"/>
              <a:cs typeface="Arial" panose="020B0604020202020204" pitchFamily="34" charset="0"/>
              <a:sym typeface="Wingdings" panose="05000000000000000000" pitchFamily="2" charset="2"/>
            </a:endParaRPr>
          </a:p>
          <a:p>
            <a:pPr marL="1714500" lvl="3" indent="-342900">
              <a:buFont typeface="Wingdings" panose="05000000000000000000" pitchFamily="2" charset="2"/>
              <a:buChar char="Ø"/>
              <a:defRPr/>
            </a:pPr>
            <a:r>
              <a:rPr lang="en-US" b="1" dirty="0">
                <a:solidFill>
                  <a:schemeClr val="tx2">
                    <a:lumMod val="75000"/>
                  </a:schemeClr>
                </a:solidFill>
                <a:latin typeface="+mj-lt"/>
                <a:cs typeface="Arial" panose="020B0604020202020204" pitchFamily="34" charset="0"/>
                <a:sym typeface="Wingdings" panose="05000000000000000000" pitchFamily="2" charset="2"/>
              </a:rPr>
              <a:t>	non da </a:t>
            </a:r>
            <a:r>
              <a:rPr lang="en-US" b="1" dirty="0" err="1">
                <a:solidFill>
                  <a:schemeClr val="tx2">
                    <a:lumMod val="75000"/>
                  </a:schemeClr>
                </a:solidFill>
                <a:latin typeface="+mj-lt"/>
                <a:cs typeface="Arial" panose="020B0604020202020204" pitchFamily="34" charset="0"/>
                <a:sym typeface="Wingdings" panose="05000000000000000000" pitchFamily="2" charset="2"/>
              </a:rPr>
              <a:t>più</a:t>
            </a:r>
            <a:r>
              <a:rPr lang="en-US" b="1" dirty="0">
                <a:solidFill>
                  <a:schemeClr val="tx2">
                    <a:lumMod val="75000"/>
                  </a:schemeClr>
                </a:solidFill>
                <a:latin typeface="+mj-lt"/>
                <a:cs typeface="Arial" panose="020B0604020202020204" pitchFamily="34" charset="0"/>
                <a:sym typeface="Wingdings" panose="05000000000000000000" pitchFamily="2" charset="2"/>
              </a:rPr>
              <a:t> </a:t>
            </a:r>
            <a:r>
              <a:rPr lang="en-US" b="1" dirty="0" err="1">
                <a:solidFill>
                  <a:schemeClr val="tx2">
                    <a:lumMod val="75000"/>
                  </a:schemeClr>
                </a:solidFill>
                <a:latin typeface="+mj-lt"/>
                <a:cs typeface="Arial" panose="020B0604020202020204" pitchFamily="34" charset="0"/>
                <a:sym typeface="Wingdings" panose="05000000000000000000" pitchFamily="2" charset="2"/>
              </a:rPr>
              <a:t>l’avviso</a:t>
            </a:r>
            <a:r>
              <a:rPr lang="en-US" b="1" dirty="0">
                <a:solidFill>
                  <a:schemeClr val="tx2">
                    <a:lumMod val="75000"/>
                  </a:schemeClr>
                </a:solidFill>
                <a:latin typeface="+mj-lt"/>
                <a:cs typeface="Arial" panose="020B0604020202020204" pitchFamily="34" charset="0"/>
                <a:sym typeface="Wingdings" panose="05000000000000000000" pitchFamily="2" charset="2"/>
              </a:rPr>
              <a:t> </a:t>
            </a:r>
            <a:r>
              <a:rPr lang="en-US" b="1" dirty="0" err="1">
                <a:solidFill>
                  <a:schemeClr val="tx2">
                    <a:lumMod val="75000"/>
                  </a:schemeClr>
                </a:solidFill>
                <a:latin typeface="+mj-lt"/>
                <a:cs typeface="Arial" panose="020B0604020202020204" pitchFamily="34" charset="0"/>
                <a:sym typeface="Wingdings" panose="05000000000000000000" pitchFamily="2" charset="2"/>
              </a:rPr>
              <a:t>dei</a:t>
            </a:r>
            <a:r>
              <a:rPr lang="en-US" b="1" dirty="0">
                <a:solidFill>
                  <a:schemeClr val="tx2">
                    <a:lumMod val="75000"/>
                  </a:schemeClr>
                </a:solidFill>
                <a:latin typeface="+mj-lt"/>
                <a:cs typeface="Arial" panose="020B0604020202020204" pitchFamily="34" charset="0"/>
                <a:sym typeface="Wingdings" panose="05000000000000000000" pitchFamily="2" charset="2"/>
              </a:rPr>
              <a:t> 7 secondi</a:t>
            </a:r>
            <a:endParaRPr lang="de-AT" b="1" dirty="0">
              <a:solidFill>
                <a:schemeClr val="tx2">
                  <a:lumMod val="75000"/>
                </a:schemeClr>
              </a:solidFill>
              <a:latin typeface="+mj-lt"/>
              <a:cs typeface="Arial" panose="020B0604020202020204" pitchFamily="34" charset="0"/>
            </a:endParaRPr>
          </a:p>
          <a:p>
            <a:pPr>
              <a:defRPr/>
            </a:pPr>
            <a:endParaRPr lang="de-AT" sz="2400" b="1" dirty="0">
              <a:solidFill>
                <a:schemeClr val="tx2">
                  <a:lumMod val="75000"/>
                </a:schemeClr>
              </a:solidFill>
              <a:latin typeface="+mj-lt"/>
              <a:cs typeface="Arial" panose="020B0604020202020204" pitchFamily="34" charset="0"/>
            </a:endParaRPr>
          </a:p>
          <a:p>
            <a:pPr marL="457200" indent="-457200" algn="ctr">
              <a:buFont typeface="Wingdings" pitchFamily="2" charset="2"/>
              <a:buChar char="à"/>
              <a:defRPr/>
            </a:pPr>
            <a:r>
              <a:rPr lang="de-AT" sz="1600" b="1" dirty="0">
                <a:solidFill>
                  <a:schemeClr val="tx2">
                    <a:lumMod val="75000"/>
                  </a:schemeClr>
                </a:solidFill>
                <a:latin typeface="+mj-lt"/>
                <a:cs typeface="Arial" panose="020B0604020202020204" pitchFamily="34" charset="0"/>
                <a:sym typeface="Wingdings" panose="05000000000000000000" pitchFamily="2" charset="2"/>
              </a:rPr>
              <a:t>Se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l‘atleta</a:t>
            </a:r>
            <a:r>
              <a:rPr lang="de-AT" sz="1600" b="1" dirty="0">
                <a:solidFill>
                  <a:schemeClr val="tx2">
                    <a:lumMod val="75000"/>
                  </a:schemeClr>
                </a:solidFill>
                <a:latin typeface="+mj-lt"/>
                <a:cs typeface="Arial" panose="020B0604020202020204" pitchFamily="34" charset="0"/>
                <a:sym typeface="Wingdings" panose="05000000000000000000" pitchFamily="2" charset="2"/>
              </a:rPr>
              <a:t> non si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rialza</a:t>
            </a:r>
            <a:r>
              <a:rPr lang="de-AT" sz="1600" b="1" dirty="0">
                <a:solidFill>
                  <a:schemeClr val="tx2">
                    <a:lumMod val="75000"/>
                  </a:schemeClr>
                </a:solidFill>
                <a:latin typeface="+mj-lt"/>
                <a:cs typeface="Arial" panose="020B0604020202020204" pitchFamily="34" charset="0"/>
                <a:sym typeface="Wingdings" panose="05000000000000000000" pitchFamily="2" charset="2"/>
              </a:rPr>
              <a:t> prima della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fine</a:t>
            </a:r>
            <a:r>
              <a:rPr lang="de-AT" sz="1600" b="1" dirty="0">
                <a:solidFill>
                  <a:schemeClr val="tx2">
                    <a:lumMod val="75000"/>
                  </a:schemeClr>
                </a:solidFill>
                <a:latin typeface="+mj-lt"/>
                <a:cs typeface="Arial" panose="020B0604020202020204" pitchFamily="34" charset="0"/>
                <a:sym typeface="Wingdings" panose="05000000000000000000" pitchFamily="2" charset="2"/>
              </a:rPr>
              <a:t>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dei</a:t>
            </a:r>
            <a:r>
              <a:rPr lang="de-AT" sz="1600" b="1" dirty="0">
                <a:solidFill>
                  <a:schemeClr val="tx2">
                    <a:lumMod val="75000"/>
                  </a:schemeClr>
                </a:solidFill>
                <a:latin typeface="+mj-lt"/>
                <a:cs typeface="Arial" panose="020B0604020202020204" pitchFamily="34" charset="0"/>
                <a:sym typeface="Wingdings" panose="05000000000000000000" pitchFamily="2" charset="2"/>
              </a:rPr>
              <a:t> 10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secondi</a:t>
            </a:r>
            <a:r>
              <a:rPr lang="de-AT" sz="1600" b="1" dirty="0">
                <a:solidFill>
                  <a:schemeClr val="tx2">
                    <a:lumMod val="75000"/>
                  </a:schemeClr>
                </a:solidFill>
                <a:latin typeface="+mj-lt"/>
                <a:cs typeface="Arial" panose="020B0604020202020204" pitchFamily="34" charset="0"/>
                <a:sym typeface="Wingdings" panose="05000000000000000000" pitchFamily="2" charset="2"/>
              </a:rPr>
              <a:t>,</a:t>
            </a:r>
          </a:p>
          <a:p>
            <a:pPr algn="ctr">
              <a:defRPr/>
            </a:pPr>
            <a:r>
              <a:rPr lang="de-AT" sz="1600" b="1" dirty="0">
                <a:solidFill>
                  <a:schemeClr val="tx2">
                    <a:lumMod val="75000"/>
                  </a:schemeClr>
                </a:solidFill>
                <a:latin typeface="+mj-lt"/>
                <a:cs typeface="Arial" panose="020B0604020202020204" pitchFamily="34" charset="0"/>
                <a:sym typeface="Wingdings" panose="05000000000000000000" pitchFamily="2" charset="2"/>
              </a:rPr>
              <a:t>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segnala</a:t>
            </a:r>
            <a:r>
              <a:rPr lang="de-AT" sz="1600" b="1" dirty="0">
                <a:solidFill>
                  <a:schemeClr val="tx2">
                    <a:lumMod val="75000"/>
                  </a:schemeClr>
                </a:solidFill>
                <a:latin typeface="+mj-lt"/>
                <a:cs typeface="Arial" panose="020B0604020202020204" pitchFamily="34" charset="0"/>
                <a:sym typeface="Wingdings" panose="05000000000000000000" pitchFamily="2" charset="2"/>
              </a:rPr>
              <a:t>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con</a:t>
            </a:r>
            <a:r>
              <a:rPr lang="de-AT" sz="1600" b="1" dirty="0">
                <a:solidFill>
                  <a:schemeClr val="tx2">
                    <a:lumMod val="75000"/>
                  </a:schemeClr>
                </a:solidFill>
                <a:latin typeface="+mj-lt"/>
                <a:cs typeface="Arial" panose="020B0604020202020204" pitchFamily="34" charset="0"/>
                <a:sym typeface="Wingdings" panose="05000000000000000000" pitchFamily="2" charset="2"/>
              </a:rPr>
              <a:t>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una</a:t>
            </a:r>
            <a:r>
              <a:rPr lang="de-AT" sz="1600" b="1" dirty="0">
                <a:solidFill>
                  <a:schemeClr val="tx2">
                    <a:lumMod val="75000"/>
                  </a:schemeClr>
                </a:solidFill>
                <a:latin typeface="+mj-lt"/>
                <a:cs typeface="Arial" panose="020B0604020202020204" pitchFamily="34" charset="0"/>
                <a:sym typeface="Wingdings" panose="05000000000000000000" pitchFamily="2" charset="2"/>
              </a:rPr>
              <a:t>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gestualità</a:t>
            </a:r>
            <a:r>
              <a:rPr lang="de-AT" sz="1600" b="1" dirty="0">
                <a:solidFill>
                  <a:schemeClr val="tx2">
                    <a:lumMod val="75000"/>
                  </a:schemeClr>
                </a:solidFill>
                <a:latin typeface="+mj-lt"/>
                <a:cs typeface="Arial" panose="020B0604020202020204" pitchFamily="34" charset="0"/>
                <a:sym typeface="Wingdings" panose="05000000000000000000" pitchFamily="2" charset="2"/>
              </a:rPr>
              <a:t>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morbida</a:t>
            </a:r>
            <a:r>
              <a:rPr lang="de-AT" sz="1600" b="1" dirty="0">
                <a:solidFill>
                  <a:schemeClr val="tx2">
                    <a:lumMod val="75000"/>
                  </a:schemeClr>
                </a:solidFill>
                <a:latin typeface="+mj-lt"/>
                <a:cs typeface="Arial" panose="020B0604020202020204" pitchFamily="34" charset="0"/>
                <a:sym typeface="Wingdings" panose="05000000000000000000" pitchFamily="2" charset="2"/>
              </a:rPr>
              <a:t> di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Torimasen</a:t>
            </a:r>
            <a:r>
              <a:rPr lang="de-AT" sz="1600" b="1" dirty="0">
                <a:solidFill>
                  <a:schemeClr val="tx2">
                    <a:lumMod val="75000"/>
                  </a:schemeClr>
                </a:solidFill>
                <a:latin typeface="+mj-lt"/>
                <a:cs typeface="Arial" panose="020B0604020202020204" pitchFamily="34" charset="0"/>
                <a:sym typeface="Wingdings" panose="05000000000000000000" pitchFamily="2" charset="2"/>
              </a:rPr>
              <a:t> </a:t>
            </a:r>
          </a:p>
          <a:p>
            <a:pPr algn="ctr">
              <a:defRPr/>
            </a:pPr>
            <a:r>
              <a:rPr lang="de-AT" sz="1600" b="1" dirty="0">
                <a:solidFill>
                  <a:schemeClr val="tx2">
                    <a:lumMod val="75000"/>
                  </a:schemeClr>
                </a:solidFill>
                <a:latin typeface="+mj-lt"/>
                <a:cs typeface="Arial" panose="020B0604020202020204" pitchFamily="34" charset="0"/>
                <a:sym typeface="Wingdings" panose="05000000000000000000" pitchFamily="2" charset="2"/>
              </a:rPr>
              <a:t>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il</a:t>
            </a:r>
            <a:r>
              <a:rPr lang="de-AT" sz="1600" b="1" dirty="0">
                <a:solidFill>
                  <a:schemeClr val="tx2">
                    <a:lumMod val="75000"/>
                  </a:schemeClr>
                </a:solidFill>
                <a:latin typeface="+mj-lt"/>
                <a:cs typeface="Arial" panose="020B0604020202020204" pitchFamily="34" charset="0"/>
                <a:sym typeface="Wingdings" panose="05000000000000000000" pitchFamily="2" charset="2"/>
              </a:rPr>
              <a:t> </a:t>
            </a:r>
            <a:r>
              <a:rPr lang="de-AT" sz="1600" b="1" dirty="0" err="1">
                <a:solidFill>
                  <a:schemeClr val="tx2">
                    <a:lumMod val="75000"/>
                  </a:schemeClr>
                </a:solidFill>
                <a:latin typeface="+mj-lt"/>
                <a:cs typeface="Arial" panose="020B0604020202020204" pitchFamily="34" charset="0"/>
                <a:sym typeface="Wingdings" panose="05000000000000000000" pitchFamily="2" charset="2"/>
              </a:rPr>
              <a:t>superamento</a:t>
            </a:r>
            <a:r>
              <a:rPr lang="de-AT" sz="1600" b="1" dirty="0">
                <a:solidFill>
                  <a:schemeClr val="tx2">
                    <a:lumMod val="75000"/>
                  </a:schemeClr>
                </a:solidFill>
                <a:latin typeface="+mj-lt"/>
                <a:cs typeface="Arial" panose="020B0604020202020204" pitchFamily="34" charset="0"/>
                <a:sym typeface="Wingdings" panose="05000000000000000000" pitchFamily="2" charset="2"/>
              </a:rPr>
              <a:t> del tempo.</a:t>
            </a:r>
            <a:endParaRPr lang="de-AT" sz="1600" b="1" dirty="0">
              <a:solidFill>
                <a:schemeClr val="tx2">
                  <a:lumMod val="75000"/>
                </a:schemeClr>
              </a:solidFill>
              <a:latin typeface="+mj-lt"/>
              <a:cs typeface="Arial" panose="020B0604020202020204" pitchFamily="34" charset="0"/>
            </a:endParaRPr>
          </a:p>
          <a:p>
            <a:pPr>
              <a:defRPr/>
            </a:pPr>
            <a:endParaRPr lang="de-AT" sz="2400" b="1" dirty="0">
              <a:solidFill>
                <a:schemeClr val="tx2">
                  <a:lumMod val="75000"/>
                </a:schemeClr>
              </a:solidFill>
              <a:latin typeface="Arial" panose="020B0604020202020204" pitchFamily="34" charset="0"/>
              <a:cs typeface="Arial" panose="020B0604020202020204" pitchFamily="34" charset="0"/>
            </a:endParaRPr>
          </a:p>
        </p:txBody>
      </p:sp>
      <p:pic>
        <p:nvPicPr>
          <p:cNvPr id="32773"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636831">
            <a:off x="6240740" y="1217794"/>
            <a:ext cx="2328413" cy="2698291"/>
          </a:xfrm>
          <a:prstGeom prst="rect">
            <a:avLst/>
          </a:prstGeom>
          <a:noFill/>
          <a:ln>
            <a:noFill/>
          </a:ln>
          <a:effectLst>
            <a:softEdge rad="1270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ttangolo 1"/>
          <p:cNvSpPr/>
          <p:nvPr/>
        </p:nvSpPr>
        <p:spPr>
          <a:xfrm>
            <a:off x="1187624" y="311150"/>
            <a:ext cx="7703964" cy="523220"/>
          </a:xfrm>
          <a:prstGeom prst="rect">
            <a:avLst/>
          </a:prstGeom>
        </p:spPr>
        <p:txBody>
          <a:bodyPr wrap="square">
            <a:spAutoFit/>
          </a:bodyPr>
          <a:lstStyle/>
          <a:p>
            <a:pPr>
              <a:defRPr/>
            </a:pPr>
            <a:r>
              <a:rPr lang="it-IT" sz="2800" b="1" dirty="0">
                <a:solidFill>
                  <a:schemeClr val="bg1"/>
                </a:solidFill>
                <a:latin typeface="Arial Black" panose="020B0A04020102020204" pitchFamily="34" charset="0"/>
              </a:rPr>
              <a:t>ARTICOLO 10 – </a:t>
            </a:r>
            <a:r>
              <a:rPr lang="it-IT" sz="2800" b="1" dirty="0" smtClean="0">
                <a:solidFill>
                  <a:schemeClr val="bg1"/>
                </a:solidFill>
                <a:latin typeface="Arial Black" panose="020B0A04020102020204" pitchFamily="34" charset="0"/>
              </a:rPr>
              <a:t>Regola dei 10 secondi</a:t>
            </a:r>
            <a:endParaRPr lang="it-IT" sz="2800" b="1" dirty="0">
              <a:solidFill>
                <a:schemeClr val="bg1"/>
              </a:solidFill>
              <a:latin typeface="Arial Black" panose="020B0A04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fade">
                                      <p:cBhvr>
                                        <p:cTn id="7" dur="1000"/>
                                        <p:tgtEl>
                                          <p:spTgt spid="6">
                                            <p:txEl>
                                              <p:pRg st="3" end="3"/>
                                            </p:txEl>
                                          </p:spTgt>
                                        </p:tgtEl>
                                      </p:cBhvr>
                                    </p:animEffect>
                                    <p:anim calcmode="lin" valueType="num">
                                      <p:cBhvr>
                                        <p:cTn id="8"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5" end="5"/>
                                            </p:txEl>
                                          </p:spTgt>
                                        </p:tgtEl>
                                        <p:attrNameLst>
                                          <p:attrName>style.visibility</p:attrName>
                                        </p:attrNameLst>
                                      </p:cBhvr>
                                      <p:to>
                                        <p:strVal val="visible"/>
                                      </p:to>
                                    </p:set>
                                    <p:animEffect transition="in" filter="fade">
                                      <p:cBhvr>
                                        <p:cTn id="14" dur="1000"/>
                                        <p:tgtEl>
                                          <p:spTgt spid="6">
                                            <p:txEl>
                                              <p:pRg st="5" end="5"/>
                                            </p:txEl>
                                          </p:spTgt>
                                        </p:tgtEl>
                                      </p:cBhvr>
                                    </p:animEffect>
                                    <p:anim calcmode="lin" valueType="num">
                                      <p:cBhvr>
                                        <p:cTn id="15"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animEffect transition="in" filter="fade">
                                      <p:cBhvr>
                                        <p:cTn id="21" dur="1000"/>
                                        <p:tgtEl>
                                          <p:spTgt spid="6">
                                            <p:txEl>
                                              <p:pRg st="7" end="7"/>
                                            </p:txEl>
                                          </p:spTgt>
                                        </p:tgtEl>
                                      </p:cBhvr>
                                    </p:animEffect>
                                    <p:anim calcmode="lin" valueType="num">
                                      <p:cBhvr>
                                        <p:cTn id="22"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9" end="9"/>
                                            </p:txEl>
                                          </p:spTgt>
                                        </p:tgtEl>
                                        <p:attrNameLst>
                                          <p:attrName>style.visibility</p:attrName>
                                        </p:attrNameLst>
                                      </p:cBhvr>
                                      <p:to>
                                        <p:strVal val="visible"/>
                                      </p:to>
                                    </p:set>
                                    <p:animEffect transition="in" filter="fade">
                                      <p:cBhvr>
                                        <p:cTn id="28" dur="1000"/>
                                        <p:tgtEl>
                                          <p:spTgt spid="6">
                                            <p:txEl>
                                              <p:pRg st="9" end="9"/>
                                            </p:txEl>
                                          </p:spTgt>
                                        </p:tgtEl>
                                      </p:cBhvr>
                                    </p:animEffect>
                                    <p:anim calcmode="lin" valueType="num">
                                      <p:cBhvr>
                                        <p:cTn id="29"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9" end="9"/>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6">
                                            <p:txEl>
                                              <p:pRg st="10" end="10"/>
                                            </p:txEl>
                                          </p:spTgt>
                                        </p:tgtEl>
                                        <p:attrNameLst>
                                          <p:attrName>style.visibility</p:attrName>
                                        </p:attrNameLst>
                                      </p:cBhvr>
                                      <p:to>
                                        <p:strVal val="visible"/>
                                      </p:to>
                                    </p:set>
                                    <p:animEffect transition="in" filter="fade">
                                      <p:cBhvr>
                                        <p:cTn id="33" dur="1000"/>
                                        <p:tgtEl>
                                          <p:spTgt spid="6">
                                            <p:txEl>
                                              <p:pRg st="10" end="10"/>
                                            </p:txEl>
                                          </p:spTgt>
                                        </p:tgtEl>
                                      </p:cBhvr>
                                    </p:animEffect>
                                    <p:anim calcmode="lin" valueType="num">
                                      <p:cBhvr>
                                        <p:cTn id="34"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35" dur="1000" fill="hold"/>
                                        <p:tgtEl>
                                          <p:spTgt spid="6">
                                            <p:txEl>
                                              <p:pRg st="10" end="10"/>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6">
                                            <p:txEl>
                                              <p:pRg st="11" end="11"/>
                                            </p:txEl>
                                          </p:spTgt>
                                        </p:tgtEl>
                                        <p:attrNameLst>
                                          <p:attrName>style.visibility</p:attrName>
                                        </p:attrNameLst>
                                      </p:cBhvr>
                                      <p:to>
                                        <p:strVal val="visible"/>
                                      </p:to>
                                    </p:set>
                                    <p:animEffect transition="in" filter="fade">
                                      <p:cBhvr>
                                        <p:cTn id="38" dur="1000"/>
                                        <p:tgtEl>
                                          <p:spTgt spid="6">
                                            <p:txEl>
                                              <p:pRg st="11" end="11"/>
                                            </p:txEl>
                                          </p:spTgt>
                                        </p:tgtEl>
                                      </p:cBhvr>
                                    </p:animEffect>
                                    <p:anim calcmode="lin" valueType="num">
                                      <p:cBhvr>
                                        <p:cTn id="39"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40" dur="1000" fill="hold"/>
                                        <p:tgtEl>
                                          <p:spTgt spid="6">
                                            <p:txEl>
                                              <p:pRg st="11" end="11"/>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6">
                                            <p:txEl>
                                              <p:pRg st="13" end="13"/>
                                            </p:txEl>
                                          </p:spTgt>
                                        </p:tgtEl>
                                        <p:attrNameLst>
                                          <p:attrName>style.visibility</p:attrName>
                                        </p:attrNameLst>
                                      </p:cBhvr>
                                      <p:to>
                                        <p:strVal val="visible"/>
                                      </p:to>
                                    </p:set>
                                    <p:animEffect transition="in" filter="fade">
                                      <p:cBhvr>
                                        <p:cTn id="43" dur="1000"/>
                                        <p:tgtEl>
                                          <p:spTgt spid="6">
                                            <p:txEl>
                                              <p:pRg st="13" end="13"/>
                                            </p:txEl>
                                          </p:spTgt>
                                        </p:tgtEl>
                                      </p:cBhvr>
                                    </p:animEffect>
                                    <p:anim calcmode="lin" valueType="num">
                                      <p:cBhvr>
                                        <p:cTn id="44" dur="1000" fill="hold"/>
                                        <p:tgtEl>
                                          <p:spTgt spid="6">
                                            <p:txEl>
                                              <p:pRg st="13" end="13"/>
                                            </p:txEl>
                                          </p:spTgt>
                                        </p:tgtEl>
                                        <p:attrNameLst>
                                          <p:attrName>ppt_x</p:attrName>
                                        </p:attrNameLst>
                                      </p:cBhvr>
                                      <p:tavLst>
                                        <p:tav tm="0">
                                          <p:val>
                                            <p:strVal val="#ppt_x"/>
                                          </p:val>
                                        </p:tav>
                                        <p:tav tm="100000">
                                          <p:val>
                                            <p:strVal val="#ppt_x"/>
                                          </p:val>
                                        </p:tav>
                                      </p:tavLst>
                                    </p:anim>
                                    <p:anim calcmode="lin" valueType="num">
                                      <p:cBhvr>
                                        <p:cTn id="45" dur="1000" fill="hold"/>
                                        <p:tgtEl>
                                          <p:spTgt spid="6">
                                            <p:txEl>
                                              <p:pRg st="13" end="13"/>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6">
                                            <p:txEl>
                                              <p:pRg st="14" end="14"/>
                                            </p:txEl>
                                          </p:spTgt>
                                        </p:tgtEl>
                                        <p:attrNameLst>
                                          <p:attrName>style.visibility</p:attrName>
                                        </p:attrNameLst>
                                      </p:cBhvr>
                                      <p:to>
                                        <p:strVal val="visible"/>
                                      </p:to>
                                    </p:set>
                                    <p:animEffect transition="in" filter="fade">
                                      <p:cBhvr>
                                        <p:cTn id="48" dur="1000"/>
                                        <p:tgtEl>
                                          <p:spTgt spid="6">
                                            <p:txEl>
                                              <p:pRg st="14" end="14"/>
                                            </p:txEl>
                                          </p:spTgt>
                                        </p:tgtEl>
                                      </p:cBhvr>
                                    </p:animEffect>
                                    <p:anim calcmode="lin" valueType="num">
                                      <p:cBhvr>
                                        <p:cTn id="49" dur="1000" fill="hold"/>
                                        <p:tgtEl>
                                          <p:spTgt spid="6">
                                            <p:txEl>
                                              <p:pRg st="14" end="14"/>
                                            </p:txEl>
                                          </p:spTgt>
                                        </p:tgtEl>
                                        <p:attrNameLst>
                                          <p:attrName>ppt_x</p:attrName>
                                        </p:attrNameLst>
                                      </p:cBhvr>
                                      <p:tavLst>
                                        <p:tav tm="0">
                                          <p:val>
                                            <p:strVal val="#ppt_x"/>
                                          </p:val>
                                        </p:tav>
                                        <p:tav tm="100000">
                                          <p:val>
                                            <p:strVal val="#ppt_x"/>
                                          </p:val>
                                        </p:tav>
                                      </p:tavLst>
                                    </p:anim>
                                    <p:anim calcmode="lin" valueType="num">
                                      <p:cBhvr>
                                        <p:cTn id="50" dur="1000" fill="hold"/>
                                        <p:tgtEl>
                                          <p:spTgt spid="6">
                                            <p:txEl>
                                              <p:pRg st="14" end="14"/>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6">
                                            <p:txEl>
                                              <p:pRg st="15" end="15"/>
                                            </p:txEl>
                                          </p:spTgt>
                                        </p:tgtEl>
                                        <p:attrNameLst>
                                          <p:attrName>style.visibility</p:attrName>
                                        </p:attrNameLst>
                                      </p:cBhvr>
                                      <p:to>
                                        <p:strVal val="visible"/>
                                      </p:to>
                                    </p:set>
                                    <p:animEffect transition="in" filter="fade">
                                      <p:cBhvr>
                                        <p:cTn id="53" dur="1000"/>
                                        <p:tgtEl>
                                          <p:spTgt spid="6">
                                            <p:txEl>
                                              <p:pRg st="15" end="15"/>
                                            </p:txEl>
                                          </p:spTgt>
                                        </p:tgtEl>
                                      </p:cBhvr>
                                    </p:animEffect>
                                    <p:anim calcmode="lin" valueType="num">
                                      <p:cBhvr>
                                        <p:cTn id="54" dur="1000" fill="hold"/>
                                        <p:tgtEl>
                                          <p:spTgt spid="6">
                                            <p:txEl>
                                              <p:pRg st="15" end="15"/>
                                            </p:txEl>
                                          </p:spTgt>
                                        </p:tgtEl>
                                        <p:attrNameLst>
                                          <p:attrName>ppt_x</p:attrName>
                                        </p:attrNameLst>
                                      </p:cBhvr>
                                      <p:tavLst>
                                        <p:tav tm="0">
                                          <p:val>
                                            <p:strVal val="#ppt_x"/>
                                          </p:val>
                                        </p:tav>
                                        <p:tav tm="100000">
                                          <p:val>
                                            <p:strVal val="#ppt_x"/>
                                          </p:val>
                                        </p:tav>
                                      </p:tavLst>
                                    </p:anim>
                                    <p:anim calcmode="lin" valueType="num">
                                      <p:cBhvr>
                                        <p:cTn id="55" dur="1000" fill="hold"/>
                                        <p:tgtEl>
                                          <p:spTgt spid="6">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69635" name="Picture 20"/>
          <p:cNvPicPr>
            <a:picLocks noChangeAspect="1" noChangeArrowheads="1"/>
          </p:cNvPicPr>
          <p:nvPr/>
        </p:nvPicPr>
        <p:blipFill>
          <a:blip r:embed="rId4" cstate="print"/>
          <a:srcRect/>
          <a:stretch>
            <a:fillRect/>
          </a:stretch>
        </p:blipFill>
        <p:spPr bwMode="auto">
          <a:xfrm>
            <a:off x="0" y="0"/>
            <a:ext cx="9142413" cy="1374776"/>
          </a:xfrm>
          <a:prstGeom prst="rect">
            <a:avLst/>
          </a:prstGeom>
          <a:noFill/>
          <a:ln w="9525">
            <a:noFill/>
            <a:miter lim="800000"/>
            <a:headEnd/>
            <a:tailEnd/>
          </a:ln>
        </p:spPr>
      </p:pic>
      <p:sp>
        <p:nvSpPr>
          <p:cNvPr id="69636" name="Rechteck 20"/>
          <p:cNvSpPr>
            <a:spLocks noChangeArrowheads="1"/>
          </p:cNvSpPr>
          <p:nvPr/>
        </p:nvSpPr>
        <p:spPr bwMode="auto">
          <a:xfrm>
            <a:off x="468313" y="311150"/>
            <a:ext cx="8423275" cy="523875"/>
          </a:xfrm>
          <a:prstGeom prst="rect">
            <a:avLst/>
          </a:prstGeom>
          <a:noFill/>
          <a:ln w="9525">
            <a:noFill/>
            <a:miter lim="800000"/>
            <a:headEnd/>
            <a:tailEnd/>
          </a:ln>
        </p:spPr>
        <p:txBody>
          <a:bodyPr>
            <a:spAutoFit/>
          </a:bodyPr>
          <a:lstStyle/>
          <a:p>
            <a:pPr algn="ctr"/>
            <a:r>
              <a:rPr lang="de-AT" altLang="it-IT" sz="2800">
                <a:solidFill>
                  <a:srgbClr val="E8F4F8"/>
                </a:solidFill>
                <a:latin typeface="Arial Black" pitchFamily="34" charset="0"/>
              </a:rPr>
              <a:t>     </a:t>
            </a:r>
          </a:p>
        </p:txBody>
      </p:sp>
      <p:sp>
        <p:nvSpPr>
          <p:cNvPr id="7" name="Rechteck 6"/>
          <p:cNvSpPr/>
          <p:nvPr/>
        </p:nvSpPr>
        <p:spPr>
          <a:xfrm>
            <a:off x="622300" y="2620963"/>
            <a:ext cx="4752975" cy="522287"/>
          </a:xfrm>
          <a:prstGeom prst="rect">
            <a:avLst/>
          </a:prstGeom>
        </p:spPr>
        <p:txBody>
          <a:bodyPr>
            <a:spAutoFit/>
          </a:bodyPr>
          <a:lstStyle/>
          <a:p>
            <a:pPr>
              <a:defRPr/>
            </a:pPr>
            <a:endParaRPr lang="de-AT" sz="2800" b="1" dirty="0">
              <a:solidFill>
                <a:schemeClr val="tx2">
                  <a:lumMod val="75000"/>
                </a:schemeClr>
              </a:solidFill>
              <a:latin typeface="Arial" panose="020B0604020202020204" pitchFamily="34" charset="0"/>
              <a:cs typeface="Arial" panose="020B0604020202020204" pitchFamily="34" charset="0"/>
            </a:endParaRPr>
          </a:p>
        </p:txBody>
      </p:sp>
      <p:sp>
        <p:nvSpPr>
          <p:cNvPr id="6" name="Rechteck 5"/>
          <p:cNvSpPr/>
          <p:nvPr/>
        </p:nvSpPr>
        <p:spPr>
          <a:xfrm>
            <a:off x="179512" y="908720"/>
            <a:ext cx="8504237" cy="6106287"/>
          </a:xfrm>
          <a:prstGeom prst="rect">
            <a:avLst/>
          </a:prstGeom>
        </p:spPr>
        <p:txBody>
          <a:bodyPr wrap="square">
            <a:spAutoFit/>
          </a:bodyPr>
          <a:lstStyle/>
          <a:p>
            <a:pPr>
              <a:defRPr/>
            </a:pPr>
            <a:endParaRPr lang="de-AT" sz="2000" b="1" dirty="0">
              <a:solidFill>
                <a:schemeClr val="tx2">
                  <a:lumMod val="75000"/>
                </a:schemeClr>
              </a:solidFill>
              <a:latin typeface="+mj-lt"/>
              <a:cs typeface="Arial" panose="020B0604020202020204" pitchFamily="34" charset="0"/>
            </a:endParaRPr>
          </a:p>
          <a:p>
            <a:pPr>
              <a:defRPr/>
            </a:pPr>
            <a:r>
              <a:rPr lang="de-AT" sz="2400" b="1" dirty="0">
                <a:solidFill>
                  <a:schemeClr val="tx2">
                    <a:lumMod val="75000"/>
                  </a:schemeClr>
                </a:solidFill>
                <a:latin typeface="+mj-lt"/>
                <a:cs typeface="Arial" panose="020B0604020202020204" pitchFamily="34" charset="0"/>
              </a:rPr>
              <a:t> </a:t>
            </a:r>
          </a:p>
          <a:p>
            <a:pPr algn="ctr" eaLnBrk="1" hangingPunct="1">
              <a:lnSpc>
                <a:spcPct val="90000"/>
              </a:lnSpc>
              <a:buFont typeface="Wingdings" pitchFamily="2" charset="2"/>
              <a:buNone/>
              <a:defRPr/>
            </a:pPr>
            <a:r>
              <a:rPr lang="en-US" sz="4400" b="1" dirty="0" err="1" smtClean="0">
                <a:effectLst>
                  <a:outerShdw blurRad="38100" dist="38100" dir="2700000" algn="tl">
                    <a:srgbClr val="FFFFFF"/>
                  </a:outerShdw>
                </a:effectLst>
                <a:latin typeface="+mn-lt"/>
                <a:cs typeface="Aharoni" pitchFamily="2" charset="-79"/>
              </a:rPr>
              <a:t>Che</a:t>
            </a:r>
            <a:r>
              <a:rPr lang="en-US" sz="4400" b="1" dirty="0" smtClean="0">
                <a:effectLst>
                  <a:outerShdw blurRad="38100" dist="38100" dir="2700000" algn="tl">
                    <a:srgbClr val="FFFFFF"/>
                  </a:outerShdw>
                </a:effectLst>
                <a:latin typeface="+mn-lt"/>
                <a:cs typeface="Aharoni" pitchFamily="2" charset="-79"/>
              </a:rPr>
              <a:t> </a:t>
            </a:r>
            <a:r>
              <a:rPr lang="en-US" sz="4400" b="1" dirty="0" err="1" smtClean="0">
                <a:effectLst>
                  <a:outerShdw blurRad="38100" dist="38100" dir="2700000" algn="tl">
                    <a:srgbClr val="FFFFFF"/>
                  </a:outerShdw>
                </a:effectLst>
                <a:latin typeface="+mn-lt"/>
                <a:cs typeface="Aharoni" pitchFamily="2" charset="-79"/>
              </a:rPr>
              <a:t>cosa</a:t>
            </a:r>
            <a:r>
              <a:rPr lang="en-US" sz="4400" b="1" dirty="0" smtClean="0">
                <a:effectLst>
                  <a:outerShdw blurRad="38100" dist="38100" dir="2700000" algn="tl">
                    <a:srgbClr val="FFFFFF"/>
                  </a:outerShdw>
                </a:effectLst>
                <a:latin typeface="+mn-lt"/>
                <a:cs typeface="Aharoni" pitchFamily="2" charset="-79"/>
              </a:rPr>
              <a:t> fare ?</a:t>
            </a:r>
          </a:p>
          <a:p>
            <a:pPr algn="ctr" eaLnBrk="1" hangingPunct="1">
              <a:lnSpc>
                <a:spcPct val="90000"/>
              </a:lnSpc>
              <a:buFont typeface="Wingdings" pitchFamily="2" charset="2"/>
              <a:buNone/>
              <a:defRPr/>
            </a:pPr>
            <a:endParaRPr lang="en-GB" sz="2800" dirty="0" smtClean="0">
              <a:latin typeface="+mn-lt"/>
              <a:cs typeface="Aharoni" pitchFamily="2" charset="-79"/>
            </a:endParaRPr>
          </a:p>
          <a:p>
            <a:pPr algn="ctr" eaLnBrk="1" hangingPunct="1">
              <a:lnSpc>
                <a:spcPct val="90000"/>
              </a:lnSpc>
              <a:buFont typeface="Wingdings" pitchFamily="2" charset="2"/>
              <a:buNone/>
              <a:defRPr/>
            </a:pPr>
            <a:r>
              <a:rPr lang="en-US" sz="2800" b="1" dirty="0" smtClean="0">
                <a:latin typeface="+mn-lt"/>
                <a:cs typeface="Aharoni" pitchFamily="2" charset="-79"/>
              </a:rPr>
              <a:t> </a:t>
            </a:r>
            <a:r>
              <a:rPr lang="en-US" sz="3200" b="1" dirty="0" err="1" smtClean="0">
                <a:latin typeface="+mn-lt"/>
                <a:cs typeface="Aharoni" pitchFamily="2" charset="-79"/>
              </a:rPr>
              <a:t>L’Arbitro</a:t>
            </a:r>
            <a:r>
              <a:rPr lang="en-US" sz="3200" b="1" dirty="0" smtClean="0">
                <a:latin typeface="+mn-lt"/>
                <a:cs typeface="Aharoni" pitchFamily="2" charset="-79"/>
              </a:rPr>
              <a:t> </a:t>
            </a:r>
            <a:r>
              <a:rPr lang="en-US" sz="3200" b="1" dirty="0" err="1" smtClean="0">
                <a:latin typeface="+mn-lt"/>
                <a:cs typeface="Aharoni" pitchFamily="2" charset="-79"/>
              </a:rPr>
              <a:t>deve</a:t>
            </a:r>
            <a:r>
              <a:rPr lang="en-US" sz="3200" b="1" dirty="0" smtClean="0">
                <a:latin typeface="+mn-lt"/>
                <a:cs typeface="Aharoni" pitchFamily="2" charset="-79"/>
              </a:rPr>
              <a:t> </a:t>
            </a:r>
            <a:r>
              <a:rPr lang="en-US" sz="3200" b="1" dirty="0" err="1" smtClean="0">
                <a:latin typeface="+mn-lt"/>
                <a:cs typeface="Aharoni" pitchFamily="2" charset="-79"/>
              </a:rPr>
              <a:t>chiedersi</a:t>
            </a:r>
            <a:r>
              <a:rPr lang="en-US" sz="3200" b="1" dirty="0" smtClean="0">
                <a:latin typeface="+mn-lt"/>
                <a:cs typeface="Aharoni" pitchFamily="2" charset="-79"/>
              </a:rPr>
              <a:t>:</a:t>
            </a:r>
          </a:p>
          <a:p>
            <a:pPr algn="ctr" eaLnBrk="1" hangingPunct="1">
              <a:lnSpc>
                <a:spcPct val="90000"/>
              </a:lnSpc>
              <a:buFont typeface="Wingdings" pitchFamily="2" charset="2"/>
              <a:buNone/>
              <a:defRPr/>
            </a:pPr>
            <a:endParaRPr lang="en-US" sz="3600" b="1" dirty="0" smtClean="0">
              <a:latin typeface="+mn-lt"/>
              <a:cs typeface="Aharoni" pitchFamily="2" charset="-79"/>
            </a:endParaRPr>
          </a:p>
          <a:p>
            <a:pPr algn="just" eaLnBrk="1" hangingPunct="1">
              <a:lnSpc>
                <a:spcPct val="150000"/>
              </a:lnSpc>
              <a:buFont typeface="Wingdings" pitchFamily="2" charset="2"/>
              <a:buChar char="Ø"/>
              <a:defRPr/>
            </a:pPr>
            <a:r>
              <a:rPr lang="en-US" sz="2800" dirty="0" smtClean="0">
                <a:latin typeface="+mn-lt"/>
                <a:cs typeface="Aharoni" pitchFamily="2" charset="-79"/>
              </a:rPr>
              <a:t>Per </a:t>
            </a:r>
            <a:r>
              <a:rPr lang="en-US" sz="2800" dirty="0" err="1" smtClean="0">
                <a:latin typeface="+mn-lt"/>
                <a:cs typeface="Aharoni" pitchFamily="2" charset="-79"/>
              </a:rPr>
              <a:t>quale</a:t>
            </a:r>
            <a:r>
              <a:rPr lang="en-US" sz="2800" dirty="0" smtClean="0">
                <a:latin typeface="+mn-lt"/>
                <a:cs typeface="Aharoni" pitchFamily="2" charset="-79"/>
              </a:rPr>
              <a:t> </a:t>
            </a:r>
            <a:r>
              <a:rPr lang="en-US" sz="2800" dirty="0" err="1" smtClean="0">
                <a:latin typeface="+mn-lt"/>
                <a:cs typeface="Aharoni" pitchFamily="2" charset="-79"/>
              </a:rPr>
              <a:t>motivo</a:t>
            </a:r>
            <a:r>
              <a:rPr lang="en-US" sz="2800" dirty="0" smtClean="0">
                <a:latin typeface="+mn-lt"/>
                <a:cs typeface="Aharoni" pitchFamily="2" charset="-79"/>
              </a:rPr>
              <a:t> </a:t>
            </a:r>
            <a:r>
              <a:rPr lang="en-US" sz="2800" dirty="0" err="1" smtClean="0">
                <a:latin typeface="+mn-lt"/>
                <a:cs typeface="Aharoni" pitchFamily="2" charset="-79"/>
              </a:rPr>
              <a:t>l’Atleta</a:t>
            </a:r>
            <a:r>
              <a:rPr lang="en-US" sz="2800" dirty="0" smtClean="0">
                <a:latin typeface="+mn-lt"/>
                <a:cs typeface="Aharoni" pitchFamily="2" charset="-79"/>
              </a:rPr>
              <a:t> è </a:t>
            </a:r>
            <a:r>
              <a:rPr lang="en-US" sz="2800" dirty="0" err="1" smtClean="0">
                <a:latin typeface="+mn-lt"/>
                <a:cs typeface="Aharoni" pitchFamily="2" charset="-79"/>
              </a:rPr>
              <a:t>rimasto</a:t>
            </a:r>
            <a:r>
              <a:rPr lang="en-US" sz="2800" dirty="0" smtClean="0">
                <a:latin typeface="+mn-lt"/>
                <a:cs typeface="Aharoni" pitchFamily="2" charset="-79"/>
              </a:rPr>
              <a:t> al </a:t>
            </a:r>
            <a:r>
              <a:rPr lang="en-US" sz="2800" dirty="0" err="1" smtClean="0">
                <a:latin typeface="+mn-lt"/>
                <a:cs typeface="Aharoni" pitchFamily="2" charset="-79"/>
              </a:rPr>
              <a:t>tappeto</a:t>
            </a:r>
            <a:r>
              <a:rPr lang="en-US" sz="2800" dirty="0" smtClean="0">
                <a:latin typeface="+mn-lt"/>
                <a:cs typeface="Aharoni" pitchFamily="2" charset="-79"/>
              </a:rPr>
              <a:t> ?</a:t>
            </a:r>
            <a:endParaRPr lang="en-US" sz="2800" b="1" dirty="0" smtClean="0">
              <a:latin typeface="+mn-lt"/>
              <a:cs typeface="Aharoni" pitchFamily="2" charset="-79"/>
            </a:endParaRPr>
          </a:p>
          <a:p>
            <a:pPr eaLnBrk="1" hangingPunct="1">
              <a:lnSpc>
                <a:spcPct val="150000"/>
              </a:lnSpc>
              <a:buFont typeface="Wingdings" pitchFamily="2" charset="2"/>
              <a:buChar char="Ø"/>
              <a:defRPr/>
            </a:pPr>
            <a:r>
              <a:rPr lang="en-US" sz="2800" dirty="0" smtClean="0">
                <a:latin typeface="+mn-lt"/>
                <a:cs typeface="Aharoni" pitchFamily="2" charset="-79"/>
              </a:rPr>
              <a:t> La </a:t>
            </a:r>
            <a:r>
              <a:rPr lang="en-US" sz="2800" dirty="0" err="1" smtClean="0">
                <a:latin typeface="+mn-lt"/>
                <a:cs typeface="Aharoni" pitchFamily="2" charset="-79"/>
              </a:rPr>
              <a:t>tecnica</a:t>
            </a:r>
            <a:r>
              <a:rPr lang="en-US" sz="2800" dirty="0" smtClean="0">
                <a:latin typeface="+mn-lt"/>
                <a:cs typeface="Aharoni" pitchFamily="2" charset="-79"/>
              </a:rPr>
              <a:t> era </a:t>
            </a:r>
            <a:r>
              <a:rPr lang="en-US" sz="2800" dirty="0" err="1" smtClean="0">
                <a:latin typeface="+mn-lt"/>
                <a:cs typeface="Aharoni" pitchFamily="2" charset="-79"/>
              </a:rPr>
              <a:t>correttamente</a:t>
            </a:r>
            <a:r>
              <a:rPr lang="en-US" sz="2800" dirty="0" smtClean="0">
                <a:latin typeface="+mn-lt"/>
                <a:cs typeface="Aharoni" pitchFamily="2" charset="-79"/>
              </a:rPr>
              <a:t> </a:t>
            </a:r>
            <a:r>
              <a:rPr lang="en-US" sz="2800" dirty="0" err="1" smtClean="0">
                <a:latin typeface="+mn-lt"/>
                <a:cs typeface="Aharoni" pitchFamily="2" charset="-79"/>
              </a:rPr>
              <a:t>eseguita</a:t>
            </a:r>
            <a:r>
              <a:rPr lang="en-US" sz="2800" b="1" dirty="0" smtClean="0">
                <a:latin typeface="+mn-lt"/>
                <a:cs typeface="Aharoni" pitchFamily="2" charset="-79"/>
              </a:rPr>
              <a:t> ?</a:t>
            </a:r>
            <a:r>
              <a:rPr lang="en-US" sz="2800" dirty="0" smtClean="0">
                <a:latin typeface="+mn-lt"/>
                <a:cs typeface="Aharoni" pitchFamily="2" charset="-79"/>
              </a:rPr>
              <a:t> </a:t>
            </a:r>
          </a:p>
          <a:p>
            <a:pPr eaLnBrk="1" hangingPunct="1">
              <a:lnSpc>
                <a:spcPct val="150000"/>
              </a:lnSpc>
              <a:buFont typeface="Wingdings" pitchFamily="2" charset="2"/>
              <a:buChar char="Ø"/>
              <a:defRPr/>
            </a:pPr>
            <a:r>
              <a:rPr lang="en-US" sz="2800" dirty="0" smtClean="0">
                <a:latin typeface="+mn-lt"/>
                <a:cs typeface="Aharoni" pitchFamily="2" charset="-79"/>
              </a:rPr>
              <a:t> E’ </a:t>
            </a:r>
            <a:r>
              <a:rPr lang="en-US" sz="2800" dirty="0" err="1" smtClean="0">
                <a:latin typeface="+mn-lt"/>
                <a:cs typeface="Aharoni" pitchFamily="2" charset="-79"/>
              </a:rPr>
              <a:t>stata</a:t>
            </a:r>
            <a:r>
              <a:rPr lang="en-US" sz="2800" dirty="0" smtClean="0">
                <a:latin typeface="+mn-lt"/>
                <a:cs typeface="Aharoni" pitchFamily="2" charset="-79"/>
              </a:rPr>
              <a:t> </a:t>
            </a:r>
            <a:r>
              <a:rPr lang="en-US" sz="2800" dirty="0" err="1" smtClean="0">
                <a:latin typeface="+mn-lt"/>
                <a:cs typeface="Aharoni" pitchFamily="2" charset="-79"/>
              </a:rPr>
              <a:t>eseguita</a:t>
            </a:r>
            <a:r>
              <a:rPr lang="en-US" sz="2800" dirty="0" smtClean="0">
                <a:latin typeface="+mn-lt"/>
                <a:cs typeface="Aharoni" pitchFamily="2" charset="-79"/>
              </a:rPr>
              <a:t> </a:t>
            </a:r>
            <a:r>
              <a:rPr lang="en-US" sz="2800" dirty="0" err="1" smtClean="0">
                <a:latin typeface="+mn-lt"/>
                <a:cs typeface="Aharoni" pitchFamily="2" charset="-79"/>
              </a:rPr>
              <a:t>su</a:t>
            </a:r>
            <a:r>
              <a:rPr lang="en-US" sz="2800" dirty="0" smtClean="0">
                <a:latin typeface="+mn-lt"/>
                <a:cs typeface="Aharoni" pitchFamily="2" charset="-79"/>
              </a:rPr>
              <a:t> un </a:t>
            </a:r>
            <a:r>
              <a:rPr lang="en-US" sz="2800" dirty="0" err="1" smtClean="0">
                <a:latin typeface="+mn-lt"/>
                <a:cs typeface="Aharoni" pitchFamily="2" charset="-79"/>
              </a:rPr>
              <a:t>bersaglio</a:t>
            </a:r>
            <a:r>
              <a:rPr lang="en-US" sz="2800" dirty="0" smtClean="0">
                <a:latin typeface="+mn-lt"/>
                <a:cs typeface="Aharoni" pitchFamily="2" charset="-79"/>
              </a:rPr>
              <a:t>  </a:t>
            </a:r>
            <a:r>
              <a:rPr lang="en-US" sz="2800" dirty="0" err="1" smtClean="0">
                <a:latin typeface="+mn-lt"/>
                <a:cs typeface="Aharoni" pitchFamily="2" charset="-79"/>
              </a:rPr>
              <a:t>consentito</a:t>
            </a:r>
            <a:r>
              <a:rPr lang="en-US" sz="2800" dirty="0" smtClean="0">
                <a:latin typeface="+mn-lt"/>
                <a:cs typeface="Aharoni" pitchFamily="2" charset="-79"/>
              </a:rPr>
              <a:t> </a:t>
            </a:r>
            <a:r>
              <a:rPr lang="en-US" sz="2800" b="1" dirty="0" smtClean="0">
                <a:latin typeface="+mn-lt"/>
                <a:cs typeface="Aharoni" pitchFamily="2" charset="-79"/>
              </a:rPr>
              <a:t>?</a:t>
            </a:r>
          </a:p>
          <a:p>
            <a:pPr eaLnBrk="1" hangingPunct="1">
              <a:lnSpc>
                <a:spcPct val="150000"/>
              </a:lnSpc>
              <a:buFont typeface="Wingdings" pitchFamily="2" charset="2"/>
              <a:buChar char="Ø"/>
              <a:defRPr/>
            </a:pPr>
            <a:r>
              <a:rPr lang="en-US" sz="2800" dirty="0" smtClean="0">
                <a:latin typeface="+mn-lt"/>
                <a:cs typeface="Aharoni" pitchFamily="2" charset="-79"/>
              </a:rPr>
              <a:t> La </a:t>
            </a:r>
            <a:r>
              <a:rPr lang="en-US" sz="2800" dirty="0" err="1" smtClean="0">
                <a:latin typeface="+mn-lt"/>
                <a:cs typeface="Aharoni" pitchFamily="2" charset="-79"/>
              </a:rPr>
              <a:t>tecnica</a:t>
            </a:r>
            <a:r>
              <a:rPr lang="en-US" sz="2800" dirty="0" smtClean="0">
                <a:latin typeface="+mn-lt"/>
                <a:cs typeface="Aharoni" pitchFamily="2" charset="-79"/>
              </a:rPr>
              <a:t> era </a:t>
            </a:r>
            <a:r>
              <a:rPr lang="en-US" sz="2800" dirty="0" err="1" smtClean="0">
                <a:latin typeface="+mn-lt"/>
                <a:cs typeface="Aharoni" pitchFamily="2" charset="-79"/>
              </a:rPr>
              <a:t>ben</a:t>
            </a:r>
            <a:r>
              <a:rPr lang="en-US" sz="2800" dirty="0" smtClean="0">
                <a:latin typeface="+mn-lt"/>
                <a:cs typeface="Aharoni" pitchFamily="2" charset="-79"/>
              </a:rPr>
              <a:t>  </a:t>
            </a:r>
            <a:r>
              <a:rPr lang="en-US" sz="2800" dirty="0" err="1" smtClean="0">
                <a:latin typeface="+mn-lt"/>
                <a:cs typeface="Aharoni" pitchFamily="2" charset="-79"/>
              </a:rPr>
              <a:t>controllata</a:t>
            </a:r>
            <a:r>
              <a:rPr lang="en-US" sz="2800" dirty="0" smtClean="0">
                <a:latin typeface="+mn-lt"/>
                <a:cs typeface="Aharoni" pitchFamily="2" charset="-79"/>
              </a:rPr>
              <a:t> </a:t>
            </a:r>
            <a:r>
              <a:rPr lang="en-US" sz="2800" b="1" dirty="0" smtClean="0">
                <a:latin typeface="+mn-lt"/>
                <a:cs typeface="Aharoni" pitchFamily="2" charset="-79"/>
              </a:rPr>
              <a:t>?</a:t>
            </a:r>
          </a:p>
          <a:p>
            <a:pPr eaLnBrk="1" hangingPunct="1">
              <a:lnSpc>
                <a:spcPct val="150000"/>
              </a:lnSpc>
              <a:buFont typeface="Wingdings" pitchFamily="2" charset="2"/>
              <a:buChar char="Ø"/>
              <a:defRPr/>
            </a:pPr>
            <a:r>
              <a:rPr lang="en-US" sz="2800" dirty="0" smtClean="0">
                <a:latin typeface="+mn-lt"/>
                <a:cs typeface="Aharoni" pitchFamily="2" charset="-79"/>
              </a:rPr>
              <a:t> E’ </a:t>
            </a:r>
            <a:r>
              <a:rPr lang="en-US" sz="2800" dirty="0" err="1" smtClean="0">
                <a:latin typeface="+mn-lt"/>
                <a:cs typeface="Aharoni" pitchFamily="2" charset="-79"/>
              </a:rPr>
              <a:t>stato</a:t>
            </a:r>
            <a:r>
              <a:rPr lang="en-US" sz="2800" dirty="0" smtClean="0">
                <a:latin typeface="+mn-lt"/>
                <a:cs typeface="Aharoni" pitchFamily="2" charset="-79"/>
              </a:rPr>
              <a:t> un </a:t>
            </a:r>
            <a:r>
              <a:rPr lang="en-US" sz="2800" dirty="0" err="1" smtClean="0">
                <a:latin typeface="+mn-lt"/>
                <a:cs typeface="Aharoni" pitchFamily="2" charset="-79"/>
              </a:rPr>
              <a:t>Mubobi</a:t>
            </a:r>
            <a:r>
              <a:rPr lang="en-US" sz="2800" dirty="0" smtClean="0">
                <a:latin typeface="+mn-lt"/>
                <a:cs typeface="Aharoni" pitchFamily="2" charset="-79"/>
              </a:rPr>
              <a:t> </a:t>
            </a:r>
            <a:r>
              <a:rPr lang="en-US" sz="2800" b="1" dirty="0" smtClean="0">
                <a:latin typeface="+mn-lt"/>
                <a:cs typeface="Aharoni" pitchFamily="2" charset="-79"/>
              </a:rPr>
              <a:t>? </a:t>
            </a:r>
            <a:r>
              <a:rPr lang="en-US" sz="2600" b="1" dirty="0" smtClean="0">
                <a:latin typeface="+mn-lt"/>
                <a:cs typeface="Aharoni" pitchFamily="2" charset="-79"/>
              </a:rPr>
              <a:t>	</a:t>
            </a:r>
            <a:r>
              <a:rPr lang="en-US" sz="2000" b="1" dirty="0" smtClean="0">
                <a:latin typeface="Aharoni" pitchFamily="2" charset="-79"/>
                <a:cs typeface="Aharoni" pitchFamily="2" charset="-79"/>
              </a:rPr>
              <a:t>	</a:t>
            </a:r>
            <a:endParaRPr lang="de-AT" sz="2400" b="1" dirty="0">
              <a:solidFill>
                <a:schemeClr val="tx2">
                  <a:lumMod val="75000"/>
                </a:schemeClr>
              </a:solidFill>
              <a:latin typeface="Arial" panose="020B0604020202020204" pitchFamily="34" charset="0"/>
              <a:cs typeface="Arial" panose="020B0604020202020204" pitchFamily="34" charset="0"/>
            </a:endParaRPr>
          </a:p>
        </p:txBody>
      </p:sp>
      <p:sp>
        <p:nvSpPr>
          <p:cNvPr id="2" name="Rettangolo 1"/>
          <p:cNvSpPr/>
          <p:nvPr/>
        </p:nvSpPr>
        <p:spPr>
          <a:xfrm>
            <a:off x="1187624" y="311150"/>
            <a:ext cx="7703964" cy="523220"/>
          </a:xfrm>
          <a:prstGeom prst="rect">
            <a:avLst/>
          </a:prstGeom>
        </p:spPr>
        <p:txBody>
          <a:bodyPr wrap="square">
            <a:spAutoFit/>
          </a:bodyPr>
          <a:lstStyle/>
          <a:p>
            <a:pPr>
              <a:defRPr/>
            </a:pPr>
            <a:r>
              <a:rPr lang="it-IT" sz="2800" b="1" dirty="0">
                <a:solidFill>
                  <a:schemeClr val="bg1"/>
                </a:solidFill>
                <a:latin typeface="Arial Black" panose="020B0A04020102020204" pitchFamily="34" charset="0"/>
              </a:rPr>
              <a:t>ARTICOLO 10 – </a:t>
            </a:r>
            <a:r>
              <a:rPr lang="it-IT" sz="2800" b="1" dirty="0" smtClean="0">
                <a:solidFill>
                  <a:schemeClr val="bg1"/>
                </a:solidFill>
                <a:latin typeface="Arial Black" panose="020B0A04020102020204" pitchFamily="34" charset="0"/>
              </a:rPr>
              <a:t>Regola dei 10 secondi</a:t>
            </a:r>
            <a:endParaRPr lang="it-IT" sz="2800" b="1" dirty="0">
              <a:solidFill>
                <a:schemeClr val="bg1"/>
              </a:solidFill>
              <a:latin typeface="Arial Black" panose="020B0A04020102020204" pitchFamily="34"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73731" name="Picture 20"/>
          <p:cNvPicPr>
            <a:picLocks noChangeAspect="1" noChangeArrowheads="1"/>
          </p:cNvPicPr>
          <p:nvPr/>
        </p:nvPicPr>
        <p:blipFill>
          <a:blip r:embed="rId4" cstate="print"/>
          <a:srcRect/>
          <a:stretch>
            <a:fillRect/>
          </a:stretch>
        </p:blipFill>
        <p:spPr bwMode="auto">
          <a:xfrm>
            <a:off x="0" y="0"/>
            <a:ext cx="9142413" cy="1493838"/>
          </a:xfrm>
          <a:prstGeom prst="rect">
            <a:avLst/>
          </a:prstGeom>
          <a:noFill/>
          <a:ln w="9525">
            <a:noFill/>
            <a:miter lim="800000"/>
            <a:headEnd/>
            <a:tailEnd/>
          </a:ln>
        </p:spPr>
      </p:pic>
      <p:sp>
        <p:nvSpPr>
          <p:cNvPr id="73732" name="Rechteck 20"/>
          <p:cNvSpPr>
            <a:spLocks noChangeArrowheads="1"/>
          </p:cNvSpPr>
          <p:nvPr/>
        </p:nvSpPr>
        <p:spPr bwMode="auto">
          <a:xfrm>
            <a:off x="468313" y="311150"/>
            <a:ext cx="8423275" cy="523875"/>
          </a:xfrm>
          <a:prstGeom prst="rect">
            <a:avLst/>
          </a:prstGeom>
          <a:noFill/>
          <a:ln w="9525">
            <a:noFill/>
            <a:miter lim="800000"/>
            <a:headEnd/>
            <a:tailEnd/>
          </a:ln>
        </p:spPr>
        <p:txBody>
          <a:bodyPr>
            <a:spAutoFit/>
          </a:bodyPr>
          <a:lstStyle/>
          <a:p>
            <a:pPr algn="ctr"/>
            <a:r>
              <a:rPr lang="de-AT" altLang="it-IT" sz="2800" dirty="0" smtClean="0">
                <a:solidFill>
                  <a:srgbClr val="E8F4F8"/>
                </a:solidFill>
                <a:latin typeface="Arial Black" pitchFamily="34" charset="0"/>
              </a:rPr>
              <a:t>REGOLA </a:t>
            </a:r>
            <a:r>
              <a:rPr lang="de-AT" altLang="it-IT" sz="2800" dirty="0">
                <a:solidFill>
                  <a:srgbClr val="E8F4F8"/>
                </a:solidFill>
                <a:latin typeface="Arial Black" pitchFamily="34" charset="0"/>
              </a:rPr>
              <a:t>10 </a:t>
            </a:r>
            <a:r>
              <a:rPr lang="de-AT" altLang="it-IT" sz="2800" dirty="0" smtClean="0">
                <a:solidFill>
                  <a:srgbClr val="E8F4F8"/>
                </a:solidFill>
                <a:latin typeface="Arial Black" pitchFamily="34" charset="0"/>
              </a:rPr>
              <a:t>SECONDI - ESEMPI </a:t>
            </a:r>
            <a:endParaRPr lang="de-AT" altLang="it-IT" sz="2800" dirty="0">
              <a:solidFill>
                <a:srgbClr val="E8F4F8"/>
              </a:solidFill>
              <a:latin typeface="Arial Black" pitchFamily="34" charset="0"/>
            </a:endParaRPr>
          </a:p>
        </p:txBody>
      </p:sp>
      <p:sp>
        <p:nvSpPr>
          <p:cNvPr id="7" name="Rechteck 6"/>
          <p:cNvSpPr/>
          <p:nvPr/>
        </p:nvSpPr>
        <p:spPr>
          <a:xfrm>
            <a:off x="622300" y="2620963"/>
            <a:ext cx="4752975" cy="522287"/>
          </a:xfrm>
          <a:prstGeom prst="rect">
            <a:avLst/>
          </a:prstGeom>
        </p:spPr>
        <p:txBody>
          <a:bodyPr>
            <a:spAutoFit/>
          </a:bodyPr>
          <a:lstStyle/>
          <a:p>
            <a:pPr>
              <a:defRPr/>
            </a:pPr>
            <a:endParaRPr lang="de-AT" sz="2800" b="1" dirty="0">
              <a:solidFill>
                <a:schemeClr val="tx2">
                  <a:lumMod val="75000"/>
                </a:schemeClr>
              </a:solidFill>
              <a:latin typeface="Arial" panose="020B0604020202020204" pitchFamily="34" charset="0"/>
              <a:cs typeface="Arial" panose="020B0604020202020204" pitchFamily="34" charset="0"/>
            </a:endParaRPr>
          </a:p>
        </p:txBody>
      </p:sp>
      <p:sp>
        <p:nvSpPr>
          <p:cNvPr id="6" name="Rechteck 5"/>
          <p:cNvSpPr/>
          <p:nvPr/>
        </p:nvSpPr>
        <p:spPr>
          <a:xfrm>
            <a:off x="468313" y="1557338"/>
            <a:ext cx="8280400" cy="4892675"/>
          </a:xfrm>
          <a:prstGeom prst="rect">
            <a:avLst/>
          </a:prstGeom>
        </p:spPr>
        <p:txBody>
          <a:bodyPr>
            <a:spAutoFit/>
          </a:bodyPr>
          <a:lstStyle/>
          <a:p>
            <a:pPr>
              <a:defRPr/>
            </a:pPr>
            <a:r>
              <a:rPr lang="de-AT" sz="2800" b="1" u="sng" dirty="0" err="1">
                <a:solidFill>
                  <a:schemeClr val="tx2">
                    <a:lumMod val="75000"/>
                  </a:schemeClr>
                </a:solidFill>
                <a:latin typeface="Arial" panose="020B0604020202020204" pitchFamily="34" charset="0"/>
                <a:cs typeface="Arial" panose="020B0604020202020204" pitchFamily="34" charset="0"/>
              </a:rPr>
              <a:t>Esempi</a:t>
            </a:r>
            <a:r>
              <a:rPr lang="de-AT" sz="2800" b="1" u="sng" dirty="0">
                <a:solidFill>
                  <a:schemeClr val="tx2">
                    <a:lumMod val="75000"/>
                  </a:schemeClr>
                </a:solidFill>
                <a:latin typeface="Arial" panose="020B0604020202020204" pitchFamily="34" charset="0"/>
                <a:cs typeface="Arial" panose="020B0604020202020204" pitchFamily="34" charset="0"/>
              </a:rPr>
              <a:t> per KIKEN</a:t>
            </a:r>
            <a:r>
              <a:rPr lang="de-AT" sz="2800" b="1" dirty="0">
                <a:solidFill>
                  <a:schemeClr val="tx2">
                    <a:lumMod val="75000"/>
                  </a:schemeClr>
                </a:solidFill>
                <a:latin typeface="Arial" panose="020B0604020202020204" pitchFamily="34" charset="0"/>
                <a:cs typeface="Arial" panose="020B0604020202020204" pitchFamily="34" charset="0"/>
              </a:rPr>
              <a:t>:</a:t>
            </a:r>
          </a:p>
          <a:p>
            <a:pPr>
              <a:defRPr/>
            </a:pPr>
            <a:endParaRPr lang="de-AT" b="1" dirty="0">
              <a:solidFill>
                <a:schemeClr val="tx2">
                  <a:lumMod val="75000"/>
                </a:schemeClr>
              </a:solidFill>
              <a:latin typeface="Arial" panose="020B0604020202020204" pitchFamily="34" charset="0"/>
              <a:cs typeface="Arial" panose="020B0604020202020204" pitchFamily="34" charset="0"/>
            </a:endParaRPr>
          </a:p>
          <a:p>
            <a:pPr>
              <a:defRPr/>
            </a:pPr>
            <a:endParaRPr lang="de-AT" b="1" dirty="0">
              <a:solidFill>
                <a:schemeClr val="tx2">
                  <a:lumMod val="75000"/>
                </a:schemeClr>
              </a:solidFill>
              <a:latin typeface="Arial" panose="020B0604020202020204" pitchFamily="34" charset="0"/>
              <a:cs typeface="Arial" panose="020B0604020202020204" pitchFamily="34" charset="0"/>
            </a:endParaRPr>
          </a:p>
          <a:p>
            <a:pPr marL="1257300" lvl="2" indent="-342900">
              <a:buFontTx/>
              <a:buChar char="-"/>
              <a:defRPr/>
            </a:pPr>
            <a:r>
              <a:rPr lang="de-AT" sz="2400" b="1" dirty="0" err="1">
                <a:solidFill>
                  <a:schemeClr val="tx2">
                    <a:lumMod val="75000"/>
                  </a:schemeClr>
                </a:solidFill>
                <a:latin typeface="Arial" panose="020B0604020202020204" pitchFamily="34" charset="0"/>
                <a:cs typeface="Arial" panose="020B0604020202020204" pitchFamily="34" charset="0"/>
              </a:rPr>
              <a:t>Ao</a:t>
            </a:r>
            <a:r>
              <a:rPr lang="de-AT" sz="2400" b="1" dirty="0">
                <a:solidFill>
                  <a:schemeClr val="tx2">
                    <a:lumMod val="75000"/>
                  </a:schemeClr>
                </a:solidFill>
                <a:latin typeface="Arial" panose="020B0604020202020204" pitchFamily="34" charset="0"/>
                <a:cs typeface="Arial" panose="020B0604020202020204" pitchFamily="34" charset="0"/>
              </a:rPr>
              <a:t> non si </a:t>
            </a:r>
            <a:r>
              <a:rPr lang="de-AT" sz="2400" b="1" dirty="0" err="1">
                <a:solidFill>
                  <a:schemeClr val="tx2">
                    <a:lumMod val="75000"/>
                  </a:schemeClr>
                </a:solidFill>
                <a:latin typeface="Arial" panose="020B0604020202020204" pitchFamily="34" charset="0"/>
                <a:cs typeface="Arial" panose="020B0604020202020204" pitchFamily="34" charset="0"/>
              </a:rPr>
              <a:t>rialza</a:t>
            </a:r>
            <a:r>
              <a:rPr lang="de-AT" sz="2400" b="1" dirty="0">
                <a:solidFill>
                  <a:schemeClr val="tx2">
                    <a:lumMod val="75000"/>
                  </a:schemeClr>
                </a:solidFill>
                <a:latin typeface="Arial" panose="020B0604020202020204" pitchFamily="34" charset="0"/>
                <a:cs typeface="Arial" panose="020B0604020202020204" pitchFamily="34" charset="0"/>
              </a:rPr>
              <a:t> </a:t>
            </a:r>
            <a:r>
              <a:rPr lang="de-AT" sz="2400" b="1" dirty="0" err="1">
                <a:solidFill>
                  <a:schemeClr val="tx2">
                    <a:lumMod val="75000"/>
                  </a:schemeClr>
                </a:solidFill>
                <a:latin typeface="Arial" panose="020B0604020202020204" pitchFamily="34" charset="0"/>
                <a:cs typeface="Arial" panose="020B0604020202020204" pitchFamily="34" charset="0"/>
              </a:rPr>
              <a:t>ed</a:t>
            </a:r>
            <a:r>
              <a:rPr lang="de-AT" sz="2400" b="1" dirty="0">
                <a:solidFill>
                  <a:schemeClr val="tx2">
                    <a:lumMod val="75000"/>
                  </a:schemeClr>
                </a:solidFill>
                <a:latin typeface="Arial" panose="020B0604020202020204" pitchFamily="34" charset="0"/>
                <a:cs typeface="Arial" panose="020B0604020202020204" pitchFamily="34" charset="0"/>
              </a:rPr>
              <a:t> è </a:t>
            </a:r>
            <a:r>
              <a:rPr lang="de-AT" sz="2400" b="1" dirty="0" err="1">
                <a:solidFill>
                  <a:schemeClr val="tx2">
                    <a:lumMod val="75000"/>
                  </a:schemeClr>
                </a:solidFill>
                <a:latin typeface="Arial" panose="020B0604020202020204" pitchFamily="34" charset="0"/>
                <a:cs typeface="Arial" panose="020B0604020202020204" pitchFamily="34" charset="0"/>
              </a:rPr>
              <a:t>colpa</a:t>
            </a:r>
            <a:r>
              <a:rPr lang="de-AT" sz="2400" b="1" dirty="0">
                <a:solidFill>
                  <a:schemeClr val="tx2">
                    <a:lumMod val="75000"/>
                  </a:schemeClr>
                </a:solidFill>
                <a:latin typeface="Arial" panose="020B0604020202020204" pitchFamily="34" charset="0"/>
                <a:cs typeface="Arial" panose="020B0604020202020204" pitchFamily="34" charset="0"/>
              </a:rPr>
              <a:t> </a:t>
            </a:r>
            <a:r>
              <a:rPr lang="de-AT" sz="2400" b="1" dirty="0" err="1">
                <a:solidFill>
                  <a:schemeClr val="tx2">
                    <a:lumMod val="75000"/>
                  </a:schemeClr>
                </a:solidFill>
                <a:latin typeface="Arial" panose="020B0604020202020204" pitchFamily="34" charset="0"/>
                <a:cs typeface="Arial" panose="020B0604020202020204" pitchFamily="34" charset="0"/>
              </a:rPr>
              <a:t>sua</a:t>
            </a:r>
            <a:r>
              <a:rPr lang="de-AT" sz="2400" b="1" dirty="0">
                <a:solidFill>
                  <a:schemeClr val="tx2">
                    <a:lumMod val="75000"/>
                  </a:schemeClr>
                </a:solidFill>
                <a:latin typeface="Arial" panose="020B0604020202020204" pitchFamily="34" charset="0"/>
                <a:cs typeface="Arial" panose="020B0604020202020204" pitchFamily="34" charset="0"/>
              </a:rPr>
              <a:t>:</a:t>
            </a:r>
          </a:p>
          <a:p>
            <a:pPr lvl="2">
              <a:defRPr/>
            </a:pPr>
            <a:r>
              <a:rPr lang="de-AT" sz="16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p>
          <a:p>
            <a:pPr lvl="2">
              <a:defRPr/>
            </a:pPr>
            <a:r>
              <a:rPr lang="de-AT" sz="24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Ao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no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Kiken</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p>
          <a:p>
            <a:pPr lvl="2">
              <a:defRPr/>
            </a:pP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 „Aka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no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Kachi</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p>
          <a:p>
            <a:pPr lvl="2">
              <a:defRPr/>
            </a:pPr>
            <a:endParaRPr lang="de-AT" sz="2400" b="1" dirty="0">
              <a:solidFill>
                <a:srgbClr val="008000"/>
              </a:solidFill>
              <a:latin typeface="Arial" panose="020B0604020202020204" pitchFamily="34" charset="0"/>
              <a:cs typeface="Arial" panose="020B0604020202020204" pitchFamily="34" charset="0"/>
            </a:endParaRPr>
          </a:p>
          <a:p>
            <a:pPr marL="1257300" lvl="2" indent="-342900">
              <a:buFontTx/>
              <a:buChar char="-"/>
              <a:defRPr/>
            </a:pPr>
            <a:r>
              <a:rPr lang="de-AT" sz="2400" b="1" dirty="0">
                <a:solidFill>
                  <a:schemeClr val="tx2">
                    <a:lumMod val="75000"/>
                  </a:schemeClr>
                </a:solidFill>
                <a:latin typeface="Arial" panose="020B0604020202020204" pitchFamily="34" charset="0"/>
                <a:cs typeface="Arial" panose="020B0604020202020204" pitchFamily="34" charset="0"/>
              </a:rPr>
              <a:t>È </a:t>
            </a:r>
            <a:r>
              <a:rPr lang="de-AT" sz="2400" b="1" dirty="0" err="1">
                <a:solidFill>
                  <a:schemeClr val="tx2">
                    <a:lumMod val="75000"/>
                  </a:schemeClr>
                </a:solidFill>
                <a:latin typeface="Arial" panose="020B0604020202020204" pitchFamily="34" charset="0"/>
                <a:cs typeface="Arial" panose="020B0604020202020204" pitchFamily="34" charset="0"/>
              </a:rPr>
              <a:t>stato</a:t>
            </a:r>
            <a:r>
              <a:rPr lang="de-AT" sz="2400" b="1" dirty="0">
                <a:solidFill>
                  <a:schemeClr val="tx2">
                    <a:lumMod val="75000"/>
                  </a:schemeClr>
                </a:solidFill>
                <a:latin typeface="Arial" panose="020B0604020202020204" pitchFamily="34" charset="0"/>
                <a:cs typeface="Arial" panose="020B0604020202020204" pitchFamily="34" charset="0"/>
              </a:rPr>
              <a:t> </a:t>
            </a:r>
            <a:r>
              <a:rPr lang="de-AT" sz="2400" b="1" dirty="0" err="1">
                <a:solidFill>
                  <a:schemeClr val="tx2">
                    <a:lumMod val="75000"/>
                  </a:schemeClr>
                </a:solidFill>
                <a:latin typeface="Arial" panose="020B0604020202020204" pitchFamily="34" charset="0"/>
                <a:cs typeface="Arial" panose="020B0604020202020204" pitchFamily="34" charset="0"/>
              </a:rPr>
              <a:t>un</a:t>
            </a:r>
            <a:r>
              <a:rPr lang="de-AT" sz="2400" b="1" dirty="0">
                <a:solidFill>
                  <a:schemeClr val="tx2">
                    <a:lumMod val="75000"/>
                  </a:schemeClr>
                </a:solidFill>
                <a:latin typeface="Arial" panose="020B0604020202020204" pitchFamily="34" charset="0"/>
                <a:cs typeface="Arial" panose="020B0604020202020204" pitchFamily="34" charset="0"/>
              </a:rPr>
              <a:t> </a:t>
            </a:r>
            <a:r>
              <a:rPr lang="de-AT" sz="2400" b="1" dirty="0" err="1">
                <a:solidFill>
                  <a:schemeClr val="tx2">
                    <a:lumMod val="75000"/>
                  </a:schemeClr>
                </a:solidFill>
                <a:latin typeface="Arial" panose="020B0604020202020204" pitchFamily="34" charset="0"/>
                <a:cs typeface="Arial" panose="020B0604020202020204" pitchFamily="34" charset="0"/>
              </a:rPr>
              <a:t>Mubobi</a:t>
            </a:r>
            <a:r>
              <a:rPr lang="de-AT" sz="2400" b="1" dirty="0">
                <a:solidFill>
                  <a:schemeClr val="tx2">
                    <a:lumMod val="75000"/>
                  </a:schemeClr>
                </a:solidFill>
                <a:latin typeface="Arial" panose="020B0604020202020204" pitchFamily="34" charset="0"/>
                <a:cs typeface="Arial" panose="020B0604020202020204" pitchFamily="34" charset="0"/>
              </a:rPr>
              <a:t> di Aka: </a:t>
            </a:r>
          </a:p>
          <a:p>
            <a:pPr lvl="2">
              <a:defRPr/>
            </a:pPr>
            <a:r>
              <a:rPr lang="de-AT" sz="16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p>
          <a:p>
            <a:pPr lvl="2">
              <a:defRPr/>
            </a:pPr>
            <a:r>
              <a:rPr lang="de-AT" sz="24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r>
              <a:rPr lang="de-AT" sz="24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C2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for</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Aka</a:t>
            </a:r>
          </a:p>
          <a:p>
            <a:pPr lvl="2">
              <a:defRPr/>
            </a:pP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 „Aka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no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Kiken</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p>
          <a:p>
            <a:pPr lvl="2">
              <a:defRPr/>
            </a:pP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Ao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no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Kachi</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endParaRPr lang="de-AT" sz="2400" b="1" dirty="0">
              <a:solidFill>
                <a:srgbClr val="008000"/>
              </a:solidFill>
              <a:latin typeface="Arial" panose="020B0604020202020204" pitchFamily="34" charset="0"/>
              <a:cs typeface="Arial" panose="020B0604020202020204" pitchFamily="34" charset="0"/>
            </a:endParaRPr>
          </a:p>
          <a:p>
            <a:pPr>
              <a:defRPr/>
            </a:pPr>
            <a:endParaRPr lang="de-AT" sz="2400" b="1" dirty="0">
              <a:solidFill>
                <a:schemeClr val="tx2">
                  <a:lumMod val="7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71683" name="Picture 20"/>
          <p:cNvPicPr>
            <a:picLocks noChangeAspect="1" noChangeArrowheads="1"/>
          </p:cNvPicPr>
          <p:nvPr/>
        </p:nvPicPr>
        <p:blipFill>
          <a:blip r:embed="rId4" cstate="print"/>
          <a:srcRect/>
          <a:stretch>
            <a:fillRect/>
          </a:stretch>
        </p:blipFill>
        <p:spPr bwMode="auto">
          <a:xfrm>
            <a:off x="0" y="-33338"/>
            <a:ext cx="9142413" cy="1446213"/>
          </a:xfrm>
          <a:prstGeom prst="rect">
            <a:avLst/>
          </a:prstGeom>
          <a:noFill/>
          <a:ln w="9525">
            <a:noFill/>
            <a:miter lim="800000"/>
            <a:headEnd/>
            <a:tailEnd/>
          </a:ln>
        </p:spPr>
      </p:pic>
      <p:sp>
        <p:nvSpPr>
          <p:cNvPr id="21" name="Rechteck 20"/>
          <p:cNvSpPr/>
          <p:nvPr/>
        </p:nvSpPr>
        <p:spPr>
          <a:xfrm>
            <a:off x="468313" y="311150"/>
            <a:ext cx="8423275" cy="523875"/>
          </a:xfrm>
          <a:prstGeom prst="rect">
            <a:avLst/>
          </a:prstGeom>
        </p:spPr>
        <p:txBody>
          <a:bodyPr>
            <a:spAutoFit/>
          </a:bodyPr>
          <a:lstStyle/>
          <a:p>
            <a:pPr algn="ctr">
              <a:defRPr/>
            </a:pPr>
            <a:r>
              <a:rPr lang="de-AT" sz="2800" dirty="0">
                <a:solidFill>
                  <a:srgbClr val="E8F4F8"/>
                </a:solidFill>
                <a:latin typeface="Arial Black" panose="020B0A04020102020204" pitchFamily="34" charset="0"/>
              </a:rPr>
              <a:t>     </a:t>
            </a:r>
            <a:r>
              <a:rPr lang="it-IT" sz="2400" b="1" dirty="0">
                <a:solidFill>
                  <a:schemeClr val="bg1"/>
                </a:solidFill>
                <a:latin typeface="Arial Black" panose="020B0A04020102020204" pitchFamily="34" charset="0"/>
              </a:rPr>
              <a:t>ARTICOLO 10 – </a:t>
            </a:r>
            <a:r>
              <a:rPr lang="it-IT" sz="2400" b="1" dirty="0" smtClean="0">
                <a:solidFill>
                  <a:schemeClr val="bg1"/>
                </a:solidFill>
                <a:latin typeface="Arial Black" panose="020B0A04020102020204" pitchFamily="34" charset="0"/>
              </a:rPr>
              <a:t>REGOLA DEI </a:t>
            </a:r>
            <a:r>
              <a:rPr lang="it-IT" sz="2400" b="1" dirty="0">
                <a:solidFill>
                  <a:schemeClr val="bg1"/>
                </a:solidFill>
                <a:latin typeface="Arial Black" panose="020B0A04020102020204" pitchFamily="34" charset="0"/>
              </a:rPr>
              <a:t>10 </a:t>
            </a:r>
            <a:r>
              <a:rPr lang="it-IT" sz="2400" b="1" dirty="0" smtClean="0">
                <a:solidFill>
                  <a:schemeClr val="bg1"/>
                </a:solidFill>
                <a:latin typeface="Arial Black" panose="020B0A04020102020204" pitchFamily="34" charset="0"/>
              </a:rPr>
              <a:t>SECONDI</a:t>
            </a:r>
            <a:endParaRPr lang="it-IT" sz="2800" b="1" dirty="0">
              <a:solidFill>
                <a:schemeClr val="bg1"/>
              </a:solidFill>
              <a:latin typeface="Arial Black" panose="020B0A04020102020204" pitchFamily="34" charset="0"/>
            </a:endParaRPr>
          </a:p>
        </p:txBody>
      </p:sp>
      <p:sp>
        <p:nvSpPr>
          <p:cNvPr id="7" name="Rechteck 6"/>
          <p:cNvSpPr/>
          <p:nvPr/>
        </p:nvSpPr>
        <p:spPr>
          <a:xfrm>
            <a:off x="622300" y="2620963"/>
            <a:ext cx="4752975" cy="522287"/>
          </a:xfrm>
          <a:prstGeom prst="rect">
            <a:avLst/>
          </a:prstGeom>
        </p:spPr>
        <p:txBody>
          <a:bodyPr>
            <a:spAutoFit/>
          </a:bodyPr>
          <a:lstStyle/>
          <a:p>
            <a:pPr>
              <a:defRPr/>
            </a:pPr>
            <a:endParaRPr lang="de-AT" sz="2800" b="1" dirty="0">
              <a:solidFill>
                <a:schemeClr val="tx2">
                  <a:lumMod val="75000"/>
                </a:schemeClr>
              </a:solidFill>
              <a:latin typeface="Arial" panose="020B0604020202020204" pitchFamily="34" charset="0"/>
              <a:cs typeface="Arial" panose="020B0604020202020204" pitchFamily="34" charset="0"/>
            </a:endParaRPr>
          </a:p>
        </p:txBody>
      </p:sp>
      <p:sp>
        <p:nvSpPr>
          <p:cNvPr id="6" name="Rechteck 5"/>
          <p:cNvSpPr/>
          <p:nvPr/>
        </p:nvSpPr>
        <p:spPr>
          <a:xfrm>
            <a:off x="468313" y="1844675"/>
            <a:ext cx="8280400" cy="4032250"/>
          </a:xfrm>
          <a:prstGeom prst="rect">
            <a:avLst/>
          </a:prstGeom>
        </p:spPr>
        <p:txBody>
          <a:bodyPr>
            <a:spAutoFit/>
          </a:bodyPr>
          <a:lstStyle/>
          <a:p>
            <a:pPr>
              <a:defRPr/>
            </a:pPr>
            <a:endParaRPr lang="de-AT" sz="2400" b="1" dirty="0">
              <a:solidFill>
                <a:schemeClr val="tx2">
                  <a:lumMod val="75000"/>
                </a:schemeClr>
              </a:solidFill>
              <a:latin typeface="Arial" panose="020B0604020202020204" pitchFamily="34" charset="0"/>
              <a:cs typeface="Arial" panose="020B0604020202020204" pitchFamily="34" charset="0"/>
            </a:endParaRPr>
          </a:p>
          <a:p>
            <a:pPr>
              <a:defRPr/>
            </a:pPr>
            <a:r>
              <a:rPr lang="de-AT" sz="3200" b="1" dirty="0">
                <a:solidFill>
                  <a:schemeClr val="tx2">
                    <a:lumMod val="75000"/>
                  </a:schemeClr>
                </a:solidFill>
                <a:latin typeface="Arial" panose="020B0604020202020204" pitchFamily="34" charset="0"/>
                <a:cs typeface="Arial" panose="020B0604020202020204" pitchFamily="34" charset="0"/>
              </a:rPr>
              <a:t>… </a:t>
            </a:r>
            <a:r>
              <a:rPr lang="de-AT" sz="3200" b="1" dirty="0" err="1">
                <a:solidFill>
                  <a:schemeClr val="tx2">
                    <a:lumMod val="75000"/>
                  </a:schemeClr>
                </a:solidFill>
                <a:latin typeface="Arial" panose="020B0604020202020204" pitchFamily="34" charset="0"/>
                <a:cs typeface="Arial" panose="020B0604020202020204" pitchFamily="34" charset="0"/>
              </a:rPr>
              <a:t>superati</a:t>
            </a:r>
            <a:r>
              <a:rPr lang="de-AT" sz="3200" b="1" dirty="0">
                <a:solidFill>
                  <a:schemeClr val="tx2">
                    <a:lumMod val="75000"/>
                  </a:schemeClr>
                </a:solidFill>
                <a:latin typeface="Arial" panose="020B0604020202020204" pitchFamily="34" charset="0"/>
                <a:cs typeface="Arial" panose="020B0604020202020204" pitchFamily="34" charset="0"/>
              </a:rPr>
              <a:t> i  10 </a:t>
            </a:r>
            <a:r>
              <a:rPr lang="de-AT" sz="3200" b="1" dirty="0" err="1">
                <a:solidFill>
                  <a:schemeClr val="tx2">
                    <a:lumMod val="75000"/>
                  </a:schemeClr>
                </a:solidFill>
                <a:latin typeface="Arial" panose="020B0604020202020204" pitchFamily="34" charset="0"/>
                <a:cs typeface="Arial" panose="020B0604020202020204" pitchFamily="34" charset="0"/>
              </a:rPr>
              <a:t>secondi</a:t>
            </a:r>
            <a:r>
              <a:rPr lang="de-AT" sz="3200" b="1" dirty="0">
                <a:solidFill>
                  <a:schemeClr val="tx2">
                    <a:lumMod val="75000"/>
                  </a:schemeClr>
                </a:solidFill>
                <a:latin typeface="Arial" panose="020B0604020202020204" pitchFamily="34" charset="0"/>
                <a:cs typeface="Arial" panose="020B0604020202020204" pitchFamily="34" charset="0"/>
              </a:rPr>
              <a:t>:</a:t>
            </a:r>
          </a:p>
          <a:p>
            <a:pPr>
              <a:defRPr/>
            </a:pPr>
            <a:endParaRPr lang="de-AT" sz="3200" b="1" dirty="0">
              <a:solidFill>
                <a:schemeClr val="tx2">
                  <a:lumMod val="75000"/>
                </a:schemeClr>
              </a:solidFill>
              <a:latin typeface="Arial" panose="020B0604020202020204" pitchFamily="34" charset="0"/>
              <a:cs typeface="Arial" panose="020B0604020202020204" pitchFamily="34" charset="0"/>
            </a:endParaRPr>
          </a:p>
          <a:p>
            <a:pPr>
              <a:defRPr/>
            </a:pPr>
            <a:endParaRPr lang="de-AT" sz="3200" b="1" dirty="0">
              <a:solidFill>
                <a:schemeClr val="tx2">
                  <a:lumMod val="75000"/>
                </a:schemeClr>
              </a:solidFill>
              <a:latin typeface="Arial" panose="020B0604020202020204" pitchFamily="34" charset="0"/>
              <a:cs typeface="Arial" panose="020B0604020202020204" pitchFamily="34" charset="0"/>
            </a:endParaRPr>
          </a:p>
          <a:p>
            <a:pPr marL="457200" indent="-457200">
              <a:buFontTx/>
              <a:buChar char="-"/>
              <a:defRPr/>
            </a:pPr>
            <a:r>
              <a:rPr lang="de-AT" sz="2800" dirty="0" err="1">
                <a:solidFill>
                  <a:schemeClr val="tx2">
                    <a:lumMod val="75000"/>
                  </a:schemeClr>
                </a:solidFill>
                <a:latin typeface="Arial" panose="020B0604020202020204" pitchFamily="34" charset="0"/>
                <a:cs typeface="Arial" panose="020B0604020202020204" pitchFamily="34" charset="0"/>
              </a:rPr>
              <a:t>L‘incontro</a:t>
            </a:r>
            <a:r>
              <a:rPr lang="de-AT" sz="2800" dirty="0">
                <a:solidFill>
                  <a:schemeClr val="tx2">
                    <a:lumMod val="75000"/>
                  </a:schemeClr>
                </a:solidFill>
                <a:latin typeface="Arial" panose="020B0604020202020204" pitchFamily="34" charset="0"/>
                <a:cs typeface="Arial" panose="020B0604020202020204" pitchFamily="34" charset="0"/>
              </a:rPr>
              <a:t> </a:t>
            </a:r>
            <a:r>
              <a:rPr lang="de-AT" sz="2800" dirty="0" err="1">
                <a:solidFill>
                  <a:schemeClr val="tx2">
                    <a:lumMod val="75000"/>
                  </a:schemeClr>
                </a:solidFill>
                <a:latin typeface="Arial" panose="020B0604020202020204" pitchFamily="34" charset="0"/>
                <a:cs typeface="Arial" panose="020B0604020202020204" pitchFamily="34" charset="0"/>
              </a:rPr>
              <a:t>termina</a:t>
            </a:r>
            <a:r>
              <a:rPr lang="de-AT" sz="2800" dirty="0">
                <a:solidFill>
                  <a:schemeClr val="tx2">
                    <a:lumMod val="75000"/>
                  </a:schemeClr>
                </a:solidFill>
                <a:latin typeface="Arial" panose="020B0604020202020204" pitchFamily="34" charset="0"/>
                <a:cs typeface="Arial" panose="020B0604020202020204" pitchFamily="34" charset="0"/>
              </a:rPr>
              <a:t> </a:t>
            </a:r>
          </a:p>
          <a:p>
            <a:pPr>
              <a:defRPr/>
            </a:pPr>
            <a:endParaRPr lang="de-AT" sz="2800" dirty="0">
              <a:solidFill>
                <a:schemeClr val="tx2">
                  <a:lumMod val="75000"/>
                </a:schemeClr>
              </a:solidFill>
              <a:latin typeface="Arial" panose="020B0604020202020204" pitchFamily="34" charset="0"/>
              <a:cs typeface="Arial" panose="020B0604020202020204" pitchFamily="34" charset="0"/>
            </a:endParaRPr>
          </a:p>
          <a:p>
            <a:pPr>
              <a:defRPr/>
            </a:pPr>
            <a:r>
              <a:rPr lang="de-AT" sz="2800" dirty="0">
                <a:solidFill>
                  <a:schemeClr val="tx2">
                    <a:lumMod val="75000"/>
                  </a:schemeClr>
                </a:solidFill>
                <a:latin typeface="Arial" panose="020B0604020202020204" pitchFamily="34" charset="0"/>
                <a:cs typeface="Arial" panose="020B0604020202020204" pitchFamily="34" charset="0"/>
              </a:rPr>
              <a:t>-Il </a:t>
            </a:r>
            <a:r>
              <a:rPr lang="de-AT" sz="2800" dirty="0" err="1">
                <a:solidFill>
                  <a:schemeClr val="tx2">
                    <a:lumMod val="75000"/>
                  </a:schemeClr>
                </a:solidFill>
                <a:latin typeface="Arial" panose="020B0604020202020204" pitchFamily="34" charset="0"/>
                <a:cs typeface="Arial" panose="020B0604020202020204" pitchFamily="34" charset="0"/>
              </a:rPr>
              <a:t>gruppo</a:t>
            </a:r>
            <a:r>
              <a:rPr lang="de-AT" sz="2800" dirty="0">
                <a:solidFill>
                  <a:schemeClr val="tx2">
                    <a:lumMod val="75000"/>
                  </a:schemeClr>
                </a:solidFill>
                <a:latin typeface="Arial" panose="020B0604020202020204" pitchFamily="34" charset="0"/>
                <a:cs typeface="Arial" panose="020B0604020202020204" pitchFamily="34" charset="0"/>
              </a:rPr>
              <a:t> </a:t>
            </a:r>
            <a:r>
              <a:rPr lang="de-AT" sz="2800" dirty="0" err="1">
                <a:solidFill>
                  <a:schemeClr val="tx2">
                    <a:lumMod val="75000"/>
                  </a:schemeClr>
                </a:solidFill>
                <a:latin typeface="Arial" panose="020B0604020202020204" pitchFamily="34" charset="0"/>
                <a:cs typeface="Arial" panose="020B0604020202020204" pitchFamily="34" charset="0"/>
              </a:rPr>
              <a:t>Arbitrale</a:t>
            </a:r>
            <a:r>
              <a:rPr lang="de-AT" sz="2800" dirty="0">
                <a:solidFill>
                  <a:schemeClr val="tx2">
                    <a:lumMod val="75000"/>
                  </a:schemeClr>
                </a:solidFill>
                <a:latin typeface="Arial" panose="020B0604020202020204" pitchFamily="34" charset="0"/>
                <a:cs typeface="Arial" panose="020B0604020202020204" pitchFamily="34" charset="0"/>
              </a:rPr>
              <a:t> </a:t>
            </a:r>
            <a:r>
              <a:rPr lang="de-AT" sz="2800" dirty="0" err="1">
                <a:solidFill>
                  <a:schemeClr val="tx2">
                    <a:lumMod val="75000"/>
                  </a:schemeClr>
                </a:solidFill>
                <a:latin typeface="Arial" panose="020B0604020202020204" pitchFamily="34" charset="0"/>
                <a:cs typeface="Arial" panose="020B0604020202020204" pitchFamily="34" charset="0"/>
              </a:rPr>
              <a:t>decide</a:t>
            </a:r>
            <a:r>
              <a:rPr lang="de-AT" sz="2800" dirty="0">
                <a:solidFill>
                  <a:schemeClr val="tx2">
                    <a:lumMod val="75000"/>
                  </a:schemeClr>
                </a:solidFill>
                <a:latin typeface="Arial" panose="020B0604020202020204" pitchFamily="34" charset="0"/>
                <a:cs typeface="Arial" panose="020B0604020202020204" pitchFamily="34" charset="0"/>
              </a:rPr>
              <a:t> </a:t>
            </a:r>
            <a:r>
              <a:rPr lang="de-AT" sz="2800" dirty="0" err="1">
                <a:solidFill>
                  <a:schemeClr val="tx2">
                    <a:lumMod val="75000"/>
                  </a:schemeClr>
                </a:solidFill>
                <a:latin typeface="Arial" panose="020B0604020202020204" pitchFamily="34" charset="0"/>
                <a:cs typeface="Arial" panose="020B0604020202020204" pitchFamily="34" charset="0"/>
              </a:rPr>
              <a:t>sulla</a:t>
            </a:r>
            <a:r>
              <a:rPr lang="de-AT" sz="2800" dirty="0">
                <a:solidFill>
                  <a:schemeClr val="tx2">
                    <a:lumMod val="75000"/>
                  </a:schemeClr>
                </a:solidFill>
                <a:latin typeface="Arial" panose="020B0604020202020204" pitchFamily="34" charset="0"/>
                <a:cs typeface="Arial" panose="020B0604020202020204" pitchFamily="34" charset="0"/>
              </a:rPr>
              <a:t> </a:t>
            </a:r>
            <a:r>
              <a:rPr lang="de-AT" sz="2800" dirty="0" err="1">
                <a:solidFill>
                  <a:schemeClr val="tx2">
                    <a:lumMod val="75000"/>
                  </a:schemeClr>
                </a:solidFill>
                <a:latin typeface="Arial" panose="020B0604020202020204" pitchFamily="34" charset="0"/>
                <a:cs typeface="Arial" panose="020B0604020202020204" pitchFamily="34" charset="0"/>
              </a:rPr>
              <a:t>base</a:t>
            </a:r>
            <a:r>
              <a:rPr lang="de-AT" sz="2800" dirty="0">
                <a:solidFill>
                  <a:schemeClr val="tx2">
                    <a:lumMod val="75000"/>
                  </a:schemeClr>
                </a:solidFill>
                <a:latin typeface="Arial" panose="020B0604020202020204" pitchFamily="34" charset="0"/>
                <a:cs typeface="Arial" panose="020B0604020202020204" pitchFamily="34" charset="0"/>
              </a:rPr>
              <a:t> del </a:t>
            </a:r>
          </a:p>
          <a:p>
            <a:pPr>
              <a:defRPr/>
            </a:pPr>
            <a:r>
              <a:rPr lang="de-AT" sz="2800" dirty="0">
                <a:solidFill>
                  <a:schemeClr val="tx2">
                    <a:lumMod val="75000"/>
                  </a:schemeClr>
                </a:solidFill>
                <a:latin typeface="Arial" panose="020B0604020202020204" pitchFamily="34" charset="0"/>
                <a:cs typeface="Arial" panose="020B0604020202020204" pitchFamily="34" charset="0"/>
              </a:rPr>
              <a:t>                 </a:t>
            </a:r>
            <a:r>
              <a:rPr lang="de-AT" sz="2800" dirty="0" err="1">
                <a:solidFill>
                  <a:schemeClr val="tx2">
                    <a:lumMod val="75000"/>
                  </a:schemeClr>
                </a:solidFill>
                <a:latin typeface="Arial" panose="020B0604020202020204" pitchFamily="34" charset="0"/>
                <a:cs typeface="Arial" panose="020B0604020202020204" pitchFamily="34" charset="0"/>
              </a:rPr>
              <a:t>Kiken</a:t>
            </a:r>
            <a:r>
              <a:rPr lang="de-AT" sz="2800" dirty="0">
                <a:solidFill>
                  <a:schemeClr val="tx2">
                    <a:lumMod val="75000"/>
                  </a:schemeClr>
                </a:solidFill>
                <a:latin typeface="Arial" panose="020B0604020202020204" pitchFamily="34" charset="0"/>
                <a:cs typeface="Arial" panose="020B0604020202020204" pitchFamily="34" charset="0"/>
              </a:rPr>
              <a:t>, </a:t>
            </a:r>
            <a:r>
              <a:rPr lang="de-AT" sz="2800" dirty="0" err="1">
                <a:solidFill>
                  <a:schemeClr val="tx2">
                    <a:lumMod val="75000"/>
                  </a:schemeClr>
                </a:solidFill>
                <a:latin typeface="Arial" panose="020B0604020202020204" pitchFamily="34" charset="0"/>
                <a:cs typeface="Arial" panose="020B0604020202020204" pitchFamily="34" charset="0"/>
              </a:rPr>
              <a:t>Hansoku</a:t>
            </a:r>
            <a:r>
              <a:rPr lang="de-AT" sz="2800" dirty="0">
                <a:solidFill>
                  <a:schemeClr val="tx2">
                    <a:lumMod val="75000"/>
                  </a:schemeClr>
                </a:solidFill>
                <a:latin typeface="Arial" panose="020B0604020202020204" pitchFamily="34" charset="0"/>
                <a:cs typeface="Arial" panose="020B0604020202020204" pitchFamily="34" charset="0"/>
              </a:rPr>
              <a:t> </a:t>
            </a:r>
            <a:r>
              <a:rPr lang="de-AT" sz="2800" dirty="0" err="1">
                <a:solidFill>
                  <a:schemeClr val="tx2">
                    <a:lumMod val="75000"/>
                  </a:schemeClr>
                </a:solidFill>
                <a:latin typeface="Arial" panose="020B0604020202020204" pitchFamily="34" charset="0"/>
                <a:cs typeface="Arial" panose="020B0604020202020204" pitchFamily="34" charset="0"/>
              </a:rPr>
              <a:t>or</a:t>
            </a:r>
            <a:r>
              <a:rPr lang="de-AT" sz="2800" dirty="0">
                <a:solidFill>
                  <a:schemeClr val="tx2">
                    <a:lumMod val="75000"/>
                  </a:schemeClr>
                </a:solidFill>
                <a:latin typeface="Arial" panose="020B0604020202020204" pitchFamily="34" charset="0"/>
                <a:cs typeface="Arial" panose="020B0604020202020204" pitchFamily="34" charset="0"/>
              </a:rPr>
              <a:t> </a:t>
            </a:r>
            <a:r>
              <a:rPr lang="de-AT" sz="2800" dirty="0" err="1">
                <a:solidFill>
                  <a:schemeClr val="tx2">
                    <a:lumMod val="75000"/>
                  </a:schemeClr>
                </a:solidFill>
                <a:latin typeface="Arial" panose="020B0604020202020204" pitchFamily="34" charset="0"/>
                <a:cs typeface="Arial" panose="020B0604020202020204" pitchFamily="34" charset="0"/>
              </a:rPr>
              <a:t>Shikkaku</a:t>
            </a:r>
            <a:endParaRPr lang="de-AT" sz="2800" dirty="0">
              <a:solidFill>
                <a:schemeClr val="tx2">
                  <a:lumMod val="75000"/>
                </a:schemeClr>
              </a:solidFill>
              <a:latin typeface="Arial" panose="020B0604020202020204" pitchFamily="34" charset="0"/>
              <a:cs typeface="Arial" panose="020B0604020202020204" pitchFamily="34" charset="0"/>
            </a:endParaRPr>
          </a:p>
          <a:p>
            <a:pPr>
              <a:defRPr/>
            </a:pPr>
            <a:r>
              <a:rPr lang="de-AT" sz="2400" b="1" dirty="0">
                <a:solidFill>
                  <a:schemeClr val="tx2">
                    <a:lumMod val="75000"/>
                  </a:schemeClr>
                </a:solidFill>
                <a:latin typeface="Arial" panose="020B0604020202020204" pitchFamily="34" charset="0"/>
                <a:cs typeface="Arial" panose="020B0604020202020204" pitchFamily="34" charset="0"/>
              </a:rPr>
              <a:t> </a:t>
            </a:r>
          </a:p>
        </p:txBody>
      </p:sp>
      <p:pic>
        <p:nvPicPr>
          <p:cNvPr id="71687" name="Picture 5"/>
          <p:cNvPicPr>
            <a:picLocks noChangeAspect="1" noChangeArrowheads="1"/>
          </p:cNvPicPr>
          <p:nvPr/>
        </p:nvPicPr>
        <p:blipFill>
          <a:blip r:embed="rId5" cstate="print"/>
          <a:srcRect/>
          <a:stretch>
            <a:fillRect/>
          </a:stretch>
        </p:blipFill>
        <p:spPr bwMode="auto">
          <a:xfrm>
            <a:off x="6088063" y="2349500"/>
            <a:ext cx="2627312" cy="18843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fade">
                                      <p:cBhvr>
                                        <p:cTn id="7" dur="1000"/>
                                        <p:tgtEl>
                                          <p:spTgt spid="6">
                                            <p:txEl>
                                              <p:pRg st="4" end="4"/>
                                            </p:txEl>
                                          </p:spTgt>
                                        </p:tgtEl>
                                      </p:cBhvr>
                                    </p:animEffect>
                                    <p:anim calcmode="lin" valueType="num">
                                      <p:cBhvr>
                                        <p:cTn id="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6" end="6"/>
                                            </p:txEl>
                                          </p:spTgt>
                                        </p:tgtEl>
                                        <p:attrNameLst>
                                          <p:attrName>style.visibility</p:attrName>
                                        </p:attrNameLst>
                                      </p:cBhvr>
                                      <p:to>
                                        <p:strVal val="visible"/>
                                      </p:to>
                                    </p:set>
                                    <p:animEffect transition="in" filter="fade">
                                      <p:cBhvr>
                                        <p:cTn id="14" dur="1000"/>
                                        <p:tgtEl>
                                          <p:spTgt spid="6">
                                            <p:txEl>
                                              <p:pRg st="6" end="6"/>
                                            </p:txEl>
                                          </p:spTgt>
                                        </p:tgtEl>
                                      </p:cBhvr>
                                    </p:animEffect>
                                    <p:anim calcmode="lin" valueType="num">
                                      <p:cBhvr>
                                        <p:cTn id="15"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6" end="6"/>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animEffect transition="in" filter="fade">
                                      <p:cBhvr>
                                        <p:cTn id="19" dur="1000"/>
                                        <p:tgtEl>
                                          <p:spTgt spid="6">
                                            <p:txEl>
                                              <p:pRg st="7" end="7"/>
                                            </p:txEl>
                                          </p:spTgt>
                                        </p:tgtEl>
                                      </p:cBhvr>
                                    </p:animEffect>
                                    <p:anim calcmode="lin" valueType="num">
                                      <p:cBhvr>
                                        <p:cTn id="20"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75779" name="Picture 20"/>
          <p:cNvPicPr>
            <a:picLocks noChangeAspect="1" noChangeArrowheads="1"/>
          </p:cNvPicPr>
          <p:nvPr/>
        </p:nvPicPr>
        <p:blipFill>
          <a:blip r:embed="rId4" cstate="print"/>
          <a:srcRect/>
          <a:stretch>
            <a:fillRect/>
          </a:stretch>
        </p:blipFill>
        <p:spPr bwMode="auto">
          <a:xfrm>
            <a:off x="0" y="-33338"/>
            <a:ext cx="9142413" cy="1517651"/>
          </a:xfrm>
          <a:prstGeom prst="rect">
            <a:avLst/>
          </a:prstGeom>
          <a:noFill/>
          <a:ln w="9525">
            <a:noFill/>
            <a:miter lim="800000"/>
            <a:headEnd/>
            <a:tailEnd/>
          </a:ln>
        </p:spPr>
      </p:pic>
      <p:sp>
        <p:nvSpPr>
          <p:cNvPr id="75780" name="Rechteck 20"/>
          <p:cNvSpPr>
            <a:spLocks noChangeArrowheads="1"/>
          </p:cNvSpPr>
          <p:nvPr/>
        </p:nvSpPr>
        <p:spPr bwMode="auto">
          <a:xfrm>
            <a:off x="468313" y="311150"/>
            <a:ext cx="8423275" cy="523875"/>
          </a:xfrm>
          <a:prstGeom prst="rect">
            <a:avLst/>
          </a:prstGeom>
          <a:noFill/>
          <a:ln w="9525">
            <a:noFill/>
            <a:miter lim="800000"/>
            <a:headEnd/>
            <a:tailEnd/>
          </a:ln>
        </p:spPr>
        <p:txBody>
          <a:bodyPr>
            <a:spAutoFit/>
          </a:bodyPr>
          <a:lstStyle/>
          <a:p>
            <a:pPr algn="ctr"/>
            <a:r>
              <a:rPr lang="de-AT" altLang="it-IT" sz="2800" dirty="0">
                <a:solidFill>
                  <a:srgbClr val="E8F4F8"/>
                </a:solidFill>
                <a:latin typeface="Arial Black" pitchFamily="34" charset="0"/>
              </a:rPr>
              <a:t>     </a:t>
            </a:r>
            <a:r>
              <a:rPr lang="de-AT" altLang="it-IT" sz="2800" dirty="0" smtClean="0">
                <a:solidFill>
                  <a:srgbClr val="E8F4F8"/>
                </a:solidFill>
                <a:latin typeface="Arial Black" pitchFamily="34" charset="0"/>
              </a:rPr>
              <a:t>REGOLA </a:t>
            </a:r>
            <a:r>
              <a:rPr lang="de-AT" altLang="it-IT" sz="2800" dirty="0">
                <a:solidFill>
                  <a:srgbClr val="E8F4F8"/>
                </a:solidFill>
                <a:latin typeface="Arial Black" pitchFamily="34" charset="0"/>
              </a:rPr>
              <a:t>10 </a:t>
            </a:r>
            <a:r>
              <a:rPr lang="de-AT" altLang="it-IT" sz="2800" dirty="0" smtClean="0">
                <a:solidFill>
                  <a:srgbClr val="E8F4F8"/>
                </a:solidFill>
                <a:latin typeface="Arial Black" pitchFamily="34" charset="0"/>
              </a:rPr>
              <a:t>SECONDI </a:t>
            </a:r>
            <a:r>
              <a:rPr lang="de-AT" altLang="it-IT" sz="2800" dirty="0">
                <a:solidFill>
                  <a:srgbClr val="E8F4F8"/>
                </a:solidFill>
                <a:latin typeface="Arial Black" pitchFamily="34" charset="0"/>
              </a:rPr>
              <a:t>- </a:t>
            </a:r>
            <a:r>
              <a:rPr lang="de-AT" altLang="it-IT" sz="2800" dirty="0" smtClean="0">
                <a:solidFill>
                  <a:srgbClr val="E8F4F8"/>
                </a:solidFill>
                <a:latin typeface="Arial Black" pitchFamily="34" charset="0"/>
              </a:rPr>
              <a:t>ESEMPI</a:t>
            </a:r>
            <a:endParaRPr lang="de-AT" altLang="it-IT" sz="2800" dirty="0">
              <a:solidFill>
                <a:srgbClr val="E8F4F8"/>
              </a:solidFill>
              <a:latin typeface="Arial Black" pitchFamily="34" charset="0"/>
            </a:endParaRPr>
          </a:p>
        </p:txBody>
      </p:sp>
      <p:sp>
        <p:nvSpPr>
          <p:cNvPr id="7" name="Rechteck 6"/>
          <p:cNvSpPr/>
          <p:nvPr/>
        </p:nvSpPr>
        <p:spPr>
          <a:xfrm>
            <a:off x="622300" y="2620963"/>
            <a:ext cx="4752975" cy="522287"/>
          </a:xfrm>
          <a:prstGeom prst="rect">
            <a:avLst/>
          </a:prstGeom>
        </p:spPr>
        <p:txBody>
          <a:bodyPr>
            <a:spAutoFit/>
          </a:bodyPr>
          <a:lstStyle/>
          <a:p>
            <a:pPr>
              <a:defRPr/>
            </a:pPr>
            <a:endParaRPr lang="de-AT" sz="2800" b="1" dirty="0">
              <a:solidFill>
                <a:schemeClr val="tx2">
                  <a:lumMod val="75000"/>
                </a:schemeClr>
              </a:solidFill>
              <a:latin typeface="Arial" panose="020B0604020202020204" pitchFamily="34" charset="0"/>
              <a:cs typeface="Arial" panose="020B0604020202020204" pitchFamily="34" charset="0"/>
            </a:endParaRPr>
          </a:p>
        </p:txBody>
      </p:sp>
      <p:sp>
        <p:nvSpPr>
          <p:cNvPr id="6" name="Rechteck 5"/>
          <p:cNvSpPr/>
          <p:nvPr/>
        </p:nvSpPr>
        <p:spPr>
          <a:xfrm>
            <a:off x="468313" y="1484313"/>
            <a:ext cx="8423275" cy="5232202"/>
          </a:xfrm>
          <a:prstGeom prst="rect">
            <a:avLst/>
          </a:prstGeom>
        </p:spPr>
        <p:txBody>
          <a:bodyPr>
            <a:spAutoFit/>
          </a:bodyPr>
          <a:lstStyle/>
          <a:p>
            <a:pPr>
              <a:defRPr/>
            </a:pPr>
            <a:r>
              <a:rPr lang="de-AT" sz="2800" b="1" u="sng" dirty="0" err="1">
                <a:solidFill>
                  <a:schemeClr val="tx2">
                    <a:lumMod val="75000"/>
                  </a:schemeClr>
                </a:solidFill>
                <a:latin typeface="Arial" panose="020B0604020202020204" pitchFamily="34" charset="0"/>
                <a:cs typeface="Arial" panose="020B0604020202020204" pitchFamily="34" charset="0"/>
              </a:rPr>
              <a:t>Esempi</a:t>
            </a:r>
            <a:r>
              <a:rPr lang="de-AT" sz="2800" b="1" u="sng" dirty="0">
                <a:solidFill>
                  <a:schemeClr val="tx2">
                    <a:lumMod val="75000"/>
                  </a:schemeClr>
                </a:solidFill>
                <a:latin typeface="Arial" panose="020B0604020202020204" pitchFamily="34" charset="0"/>
                <a:cs typeface="Arial" panose="020B0604020202020204" pitchFamily="34" charset="0"/>
              </a:rPr>
              <a:t> per HANSOKU</a:t>
            </a:r>
            <a:r>
              <a:rPr lang="de-AT" sz="2800" b="1" dirty="0">
                <a:solidFill>
                  <a:schemeClr val="tx2">
                    <a:lumMod val="75000"/>
                  </a:schemeClr>
                </a:solidFill>
                <a:latin typeface="Arial" panose="020B0604020202020204" pitchFamily="34" charset="0"/>
                <a:cs typeface="Arial" panose="020B0604020202020204" pitchFamily="34" charset="0"/>
              </a:rPr>
              <a:t>:</a:t>
            </a:r>
          </a:p>
          <a:p>
            <a:pPr>
              <a:defRPr/>
            </a:pPr>
            <a:endParaRPr lang="de-AT" sz="1000" b="1" dirty="0">
              <a:solidFill>
                <a:schemeClr val="tx2">
                  <a:lumMod val="75000"/>
                </a:schemeClr>
              </a:solidFill>
              <a:latin typeface="Arial" panose="020B0604020202020204" pitchFamily="34" charset="0"/>
              <a:cs typeface="Arial" panose="020B0604020202020204" pitchFamily="34" charset="0"/>
            </a:endParaRPr>
          </a:p>
          <a:p>
            <a:pPr>
              <a:defRPr/>
            </a:pPr>
            <a:endParaRPr lang="de-AT" b="1" dirty="0">
              <a:solidFill>
                <a:schemeClr val="tx2">
                  <a:lumMod val="75000"/>
                </a:schemeClr>
              </a:solidFill>
              <a:latin typeface="Arial" panose="020B0604020202020204" pitchFamily="34" charset="0"/>
              <a:cs typeface="Arial" panose="020B0604020202020204" pitchFamily="34" charset="0"/>
            </a:endParaRPr>
          </a:p>
          <a:p>
            <a:pPr marL="1257300" lvl="2" indent="-342900">
              <a:buFontTx/>
              <a:buChar char="-"/>
              <a:defRPr/>
            </a:pPr>
            <a:r>
              <a:rPr lang="de-AT" sz="2400" b="1" dirty="0">
                <a:solidFill>
                  <a:schemeClr val="tx2">
                    <a:lumMod val="75000"/>
                  </a:schemeClr>
                </a:solidFill>
                <a:latin typeface="Arial" panose="020B0604020202020204" pitchFamily="34" charset="0"/>
                <a:cs typeface="Arial" panose="020B0604020202020204" pitchFamily="34" charset="0"/>
              </a:rPr>
              <a:t>La </a:t>
            </a:r>
            <a:r>
              <a:rPr lang="de-AT" sz="2400" b="1" dirty="0" err="1">
                <a:solidFill>
                  <a:schemeClr val="tx2">
                    <a:lumMod val="75000"/>
                  </a:schemeClr>
                </a:solidFill>
                <a:latin typeface="Arial" panose="020B0604020202020204" pitchFamily="34" charset="0"/>
                <a:cs typeface="Arial" panose="020B0604020202020204" pitchFamily="34" charset="0"/>
              </a:rPr>
              <a:t>tecnica</a:t>
            </a:r>
            <a:r>
              <a:rPr lang="de-AT" sz="2400" b="1" dirty="0">
                <a:solidFill>
                  <a:schemeClr val="tx2">
                    <a:lumMod val="75000"/>
                  </a:schemeClr>
                </a:solidFill>
                <a:latin typeface="Arial" panose="020B0604020202020204" pitchFamily="34" charset="0"/>
                <a:cs typeface="Arial" panose="020B0604020202020204" pitchFamily="34" charset="0"/>
              </a:rPr>
              <a:t> di Aka è </a:t>
            </a:r>
            <a:r>
              <a:rPr lang="de-AT" sz="2400" b="1" dirty="0" err="1">
                <a:solidFill>
                  <a:schemeClr val="tx2">
                    <a:lumMod val="75000"/>
                  </a:schemeClr>
                </a:solidFill>
                <a:latin typeface="Arial" panose="020B0604020202020204" pitchFamily="34" charset="0"/>
                <a:cs typeface="Arial" panose="020B0604020202020204" pitchFamily="34" charset="0"/>
              </a:rPr>
              <a:t>stata</a:t>
            </a:r>
            <a:r>
              <a:rPr lang="de-AT" sz="2400" b="1" dirty="0">
                <a:solidFill>
                  <a:schemeClr val="tx2">
                    <a:lumMod val="75000"/>
                  </a:schemeClr>
                </a:solidFill>
                <a:latin typeface="Arial" panose="020B0604020202020204" pitchFamily="34" charset="0"/>
                <a:cs typeface="Arial" panose="020B0604020202020204" pitchFamily="34" charset="0"/>
              </a:rPr>
              <a:t> troppo forte:</a:t>
            </a:r>
          </a:p>
          <a:p>
            <a:pPr lvl="2">
              <a:defRPr/>
            </a:pPr>
            <a:r>
              <a:rPr lang="de-AT" sz="16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p>
          <a:p>
            <a:pPr lvl="2">
              <a:defRPr/>
            </a:pPr>
            <a:r>
              <a:rPr lang="de-AT" sz="24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„Aka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Hansoku</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(C1)</a:t>
            </a:r>
          </a:p>
          <a:p>
            <a:pPr lvl="2">
              <a:defRPr/>
            </a:pP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Ao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no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Kachi</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p>
          <a:p>
            <a:pPr lvl="2">
              <a:defRPr/>
            </a:pPr>
            <a:endParaRPr lang="de-AT" sz="2400" b="1" dirty="0">
              <a:solidFill>
                <a:srgbClr val="008000"/>
              </a:solidFill>
              <a:latin typeface="Arial" panose="020B0604020202020204" pitchFamily="34" charset="0"/>
              <a:cs typeface="Arial" panose="020B0604020202020204" pitchFamily="34" charset="0"/>
            </a:endParaRPr>
          </a:p>
          <a:p>
            <a:pPr marL="1257300" lvl="2" indent="-342900">
              <a:buFontTx/>
              <a:buChar char="-"/>
              <a:defRPr/>
            </a:pPr>
            <a:r>
              <a:rPr lang="de-AT" sz="2400" b="1" dirty="0">
                <a:solidFill>
                  <a:schemeClr val="tx2">
                    <a:lumMod val="75000"/>
                  </a:schemeClr>
                </a:solidFill>
                <a:latin typeface="Arial" panose="020B0604020202020204" pitchFamily="34" charset="0"/>
                <a:cs typeface="Arial" panose="020B0604020202020204" pitchFamily="34" charset="0"/>
              </a:rPr>
              <a:t>La </a:t>
            </a:r>
            <a:r>
              <a:rPr lang="de-AT" sz="2400" b="1" dirty="0" err="1">
                <a:solidFill>
                  <a:schemeClr val="tx2">
                    <a:lumMod val="75000"/>
                  </a:schemeClr>
                </a:solidFill>
                <a:latin typeface="Arial" panose="020B0604020202020204" pitchFamily="34" charset="0"/>
                <a:cs typeface="Arial" panose="020B0604020202020204" pitchFamily="34" charset="0"/>
              </a:rPr>
              <a:t>tecnica</a:t>
            </a:r>
            <a:r>
              <a:rPr lang="de-AT" sz="2400" b="1" dirty="0">
                <a:solidFill>
                  <a:schemeClr val="tx2">
                    <a:lumMod val="75000"/>
                  </a:schemeClr>
                </a:solidFill>
                <a:latin typeface="Arial" panose="020B0604020202020204" pitchFamily="34" charset="0"/>
                <a:cs typeface="Arial" panose="020B0604020202020204" pitchFamily="34" charset="0"/>
              </a:rPr>
              <a:t> di Aka è </a:t>
            </a:r>
            <a:r>
              <a:rPr lang="de-AT" sz="2400" b="1" dirty="0" err="1">
                <a:solidFill>
                  <a:schemeClr val="tx2">
                    <a:lumMod val="75000"/>
                  </a:schemeClr>
                </a:solidFill>
                <a:latin typeface="Arial" panose="020B0604020202020204" pitchFamily="34" charset="0"/>
                <a:cs typeface="Arial" panose="020B0604020202020204" pitchFamily="34" charset="0"/>
              </a:rPr>
              <a:t>stata</a:t>
            </a:r>
            <a:r>
              <a:rPr lang="de-AT" sz="2400" b="1" dirty="0">
                <a:solidFill>
                  <a:schemeClr val="tx2">
                    <a:lumMod val="75000"/>
                  </a:schemeClr>
                </a:solidFill>
                <a:latin typeface="Arial" panose="020B0604020202020204" pitchFamily="34" charset="0"/>
                <a:cs typeface="Arial" panose="020B0604020202020204" pitchFamily="34" charset="0"/>
              </a:rPr>
              <a:t> forte</a:t>
            </a:r>
            <a:r>
              <a:rPr lang="de-AT" sz="2400" b="1" dirty="0" smtClean="0">
                <a:solidFill>
                  <a:schemeClr val="tx2">
                    <a:lumMod val="75000"/>
                  </a:schemeClr>
                </a:solidFill>
                <a:latin typeface="Arial" panose="020B0604020202020204" pitchFamily="34" charset="0"/>
                <a:cs typeface="Arial" panose="020B0604020202020204" pitchFamily="34" charset="0"/>
              </a:rPr>
              <a:t>, </a:t>
            </a:r>
            <a:r>
              <a:rPr lang="de-AT" sz="2400" b="1" dirty="0" err="1" smtClean="0">
                <a:solidFill>
                  <a:schemeClr val="tx2">
                    <a:lumMod val="75000"/>
                  </a:schemeClr>
                </a:solidFill>
                <a:latin typeface="Arial" panose="020B0604020202020204" pitchFamily="34" charset="0"/>
                <a:cs typeface="Arial" panose="020B0604020202020204" pitchFamily="34" charset="0"/>
              </a:rPr>
              <a:t>ma</a:t>
            </a:r>
            <a:r>
              <a:rPr lang="de-AT" sz="2400" b="1" dirty="0" smtClean="0">
                <a:solidFill>
                  <a:schemeClr val="tx2">
                    <a:lumMod val="75000"/>
                  </a:schemeClr>
                </a:solidFill>
                <a:latin typeface="Arial" panose="020B0604020202020204" pitchFamily="34" charset="0"/>
                <a:cs typeface="Arial" panose="020B0604020202020204" pitchFamily="34" charset="0"/>
              </a:rPr>
              <a:t> </a:t>
            </a:r>
            <a:r>
              <a:rPr lang="de-AT" sz="2400" b="1" dirty="0">
                <a:solidFill>
                  <a:schemeClr val="tx2">
                    <a:lumMod val="75000"/>
                  </a:schemeClr>
                </a:solidFill>
                <a:latin typeface="Arial" panose="020B0604020202020204" pitchFamily="34" charset="0"/>
                <a:cs typeface="Arial" panose="020B0604020202020204" pitchFamily="34" charset="0"/>
              </a:rPr>
              <a:t>non da  </a:t>
            </a:r>
            <a:r>
              <a:rPr lang="de-AT" sz="2400" b="1" dirty="0" err="1">
                <a:solidFill>
                  <a:schemeClr val="tx2">
                    <a:lumMod val="75000"/>
                  </a:schemeClr>
                </a:solidFill>
                <a:latin typeface="Arial" panose="020B0604020202020204" pitchFamily="34" charset="0"/>
                <a:cs typeface="Arial" panose="020B0604020202020204" pitchFamily="34" charset="0"/>
              </a:rPr>
              <a:t>Hansoku</a:t>
            </a:r>
            <a:r>
              <a:rPr lang="de-AT" sz="2400" b="1" dirty="0">
                <a:solidFill>
                  <a:schemeClr val="tx2">
                    <a:lumMod val="75000"/>
                  </a:schemeClr>
                </a:solidFill>
                <a:latin typeface="Arial" panose="020B0604020202020204" pitchFamily="34" charset="0"/>
                <a:cs typeface="Arial" panose="020B0604020202020204" pitchFamily="34" charset="0"/>
              </a:rPr>
              <a:t> </a:t>
            </a:r>
            <a:r>
              <a:rPr lang="de-AT" sz="2400" b="1" dirty="0" smtClean="0">
                <a:solidFill>
                  <a:schemeClr val="tx2">
                    <a:lumMod val="75000"/>
                  </a:schemeClr>
                </a:solidFill>
                <a:latin typeface="Arial" panose="020B0604020202020204" pitchFamily="34" charset="0"/>
                <a:cs typeface="Arial" panose="020B0604020202020204" pitchFamily="34" charset="0"/>
              </a:rPr>
              <a:t>: </a:t>
            </a:r>
            <a:endParaRPr lang="de-AT" sz="2400" b="1" dirty="0">
              <a:solidFill>
                <a:schemeClr val="tx2">
                  <a:lumMod val="75000"/>
                </a:schemeClr>
              </a:solidFill>
              <a:latin typeface="Arial" panose="020B0604020202020204" pitchFamily="34" charset="0"/>
              <a:cs typeface="Arial" panose="020B0604020202020204" pitchFamily="34" charset="0"/>
            </a:endParaRPr>
          </a:p>
          <a:p>
            <a:pPr lvl="2">
              <a:defRPr/>
            </a:pPr>
            <a:r>
              <a:rPr lang="de-AT" sz="16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p>
          <a:p>
            <a:pPr lvl="2">
              <a:defRPr/>
            </a:pPr>
            <a:r>
              <a:rPr lang="de-AT" sz="24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r>
              <a:rPr lang="de-AT" sz="24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Aka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avvertimento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C1</a:t>
            </a:r>
          </a:p>
          <a:p>
            <a:pPr lvl="2">
              <a:defRPr/>
            </a:pP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Ao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Hansoku</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Esagerazione</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C2)</a:t>
            </a:r>
          </a:p>
          <a:p>
            <a:pPr lvl="2">
              <a:defRPr/>
            </a:pP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 „Aka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no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Kachi</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endParaRPr lang="de-AT" sz="2400" b="1" dirty="0">
              <a:solidFill>
                <a:srgbClr val="008000"/>
              </a:solidFill>
              <a:latin typeface="Arial" panose="020B0604020202020204" pitchFamily="34" charset="0"/>
              <a:cs typeface="Arial" panose="020B0604020202020204" pitchFamily="34" charset="0"/>
            </a:endParaRPr>
          </a:p>
          <a:p>
            <a:pPr>
              <a:defRPr/>
            </a:pPr>
            <a:endParaRPr lang="de-AT" sz="2400" b="1" dirty="0">
              <a:solidFill>
                <a:schemeClr val="tx2">
                  <a:lumMod val="7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77827" name="Picture 20"/>
          <p:cNvPicPr>
            <a:picLocks noChangeAspect="1" noChangeArrowheads="1"/>
          </p:cNvPicPr>
          <p:nvPr/>
        </p:nvPicPr>
        <p:blipFill>
          <a:blip r:embed="rId4" cstate="print"/>
          <a:srcRect/>
          <a:stretch>
            <a:fillRect/>
          </a:stretch>
        </p:blipFill>
        <p:spPr bwMode="auto">
          <a:xfrm>
            <a:off x="0" y="-33338"/>
            <a:ext cx="9142413" cy="1374776"/>
          </a:xfrm>
          <a:prstGeom prst="rect">
            <a:avLst/>
          </a:prstGeom>
          <a:noFill/>
          <a:ln w="9525">
            <a:noFill/>
            <a:miter lim="800000"/>
            <a:headEnd/>
            <a:tailEnd/>
          </a:ln>
        </p:spPr>
      </p:pic>
      <p:sp>
        <p:nvSpPr>
          <p:cNvPr id="77828" name="Rechteck 20"/>
          <p:cNvSpPr>
            <a:spLocks noChangeArrowheads="1"/>
          </p:cNvSpPr>
          <p:nvPr/>
        </p:nvSpPr>
        <p:spPr bwMode="auto">
          <a:xfrm>
            <a:off x="468313" y="311150"/>
            <a:ext cx="8423275" cy="523875"/>
          </a:xfrm>
          <a:prstGeom prst="rect">
            <a:avLst/>
          </a:prstGeom>
          <a:noFill/>
          <a:ln w="9525">
            <a:noFill/>
            <a:miter lim="800000"/>
            <a:headEnd/>
            <a:tailEnd/>
          </a:ln>
        </p:spPr>
        <p:txBody>
          <a:bodyPr>
            <a:spAutoFit/>
          </a:bodyPr>
          <a:lstStyle/>
          <a:p>
            <a:pPr algn="ctr"/>
            <a:r>
              <a:rPr lang="de-AT" altLang="it-IT" sz="2800" dirty="0">
                <a:solidFill>
                  <a:srgbClr val="E8F4F8"/>
                </a:solidFill>
                <a:latin typeface="Arial Black" pitchFamily="34" charset="0"/>
              </a:rPr>
              <a:t>     </a:t>
            </a:r>
            <a:r>
              <a:rPr lang="de-AT" altLang="it-IT" sz="2800" dirty="0" smtClean="0">
                <a:solidFill>
                  <a:srgbClr val="E8F4F8"/>
                </a:solidFill>
                <a:latin typeface="Arial Black" pitchFamily="34" charset="0"/>
              </a:rPr>
              <a:t>REGOLA </a:t>
            </a:r>
            <a:r>
              <a:rPr lang="de-AT" altLang="it-IT" sz="2800" dirty="0">
                <a:solidFill>
                  <a:srgbClr val="E8F4F8"/>
                </a:solidFill>
                <a:latin typeface="Arial Black" pitchFamily="34" charset="0"/>
              </a:rPr>
              <a:t>10 </a:t>
            </a:r>
            <a:r>
              <a:rPr lang="de-AT" altLang="it-IT" sz="2800" dirty="0" smtClean="0">
                <a:solidFill>
                  <a:srgbClr val="E8F4F8"/>
                </a:solidFill>
                <a:latin typeface="Arial Black" pitchFamily="34" charset="0"/>
              </a:rPr>
              <a:t>SECONDI </a:t>
            </a:r>
            <a:r>
              <a:rPr lang="de-AT" altLang="it-IT" sz="2800" dirty="0">
                <a:solidFill>
                  <a:srgbClr val="E8F4F8"/>
                </a:solidFill>
                <a:latin typeface="Arial Black" pitchFamily="34" charset="0"/>
              </a:rPr>
              <a:t>- </a:t>
            </a:r>
            <a:r>
              <a:rPr lang="de-AT" altLang="it-IT" sz="2800" dirty="0" smtClean="0">
                <a:solidFill>
                  <a:srgbClr val="E8F4F8"/>
                </a:solidFill>
                <a:latin typeface="Arial Black" pitchFamily="34" charset="0"/>
              </a:rPr>
              <a:t>ESEMPI</a:t>
            </a:r>
            <a:endParaRPr lang="de-AT" altLang="it-IT" sz="2800" dirty="0">
              <a:solidFill>
                <a:srgbClr val="E8F4F8"/>
              </a:solidFill>
              <a:latin typeface="Arial Black" pitchFamily="34" charset="0"/>
            </a:endParaRPr>
          </a:p>
        </p:txBody>
      </p:sp>
      <p:sp>
        <p:nvSpPr>
          <p:cNvPr id="7" name="Rechteck 6"/>
          <p:cNvSpPr/>
          <p:nvPr/>
        </p:nvSpPr>
        <p:spPr>
          <a:xfrm>
            <a:off x="622300" y="2620963"/>
            <a:ext cx="4752975" cy="522287"/>
          </a:xfrm>
          <a:prstGeom prst="rect">
            <a:avLst/>
          </a:prstGeom>
        </p:spPr>
        <p:txBody>
          <a:bodyPr>
            <a:spAutoFit/>
          </a:bodyPr>
          <a:lstStyle/>
          <a:p>
            <a:pPr>
              <a:defRPr/>
            </a:pPr>
            <a:endParaRPr lang="de-AT" sz="2800" b="1" dirty="0">
              <a:solidFill>
                <a:schemeClr val="tx2">
                  <a:lumMod val="75000"/>
                </a:schemeClr>
              </a:solidFill>
              <a:latin typeface="Arial" panose="020B0604020202020204" pitchFamily="34" charset="0"/>
              <a:cs typeface="Arial" panose="020B0604020202020204" pitchFamily="34" charset="0"/>
            </a:endParaRPr>
          </a:p>
        </p:txBody>
      </p:sp>
      <p:sp>
        <p:nvSpPr>
          <p:cNvPr id="6" name="Rechteck 5"/>
          <p:cNvSpPr/>
          <p:nvPr/>
        </p:nvSpPr>
        <p:spPr>
          <a:xfrm>
            <a:off x="468313" y="1484313"/>
            <a:ext cx="8423275" cy="5078313"/>
          </a:xfrm>
          <a:prstGeom prst="rect">
            <a:avLst/>
          </a:prstGeom>
        </p:spPr>
        <p:txBody>
          <a:bodyPr>
            <a:spAutoFit/>
          </a:bodyPr>
          <a:lstStyle/>
          <a:p>
            <a:pPr>
              <a:defRPr/>
            </a:pPr>
            <a:r>
              <a:rPr lang="de-AT" sz="2800" b="1" u="sng" dirty="0" err="1">
                <a:solidFill>
                  <a:schemeClr val="tx2">
                    <a:lumMod val="75000"/>
                  </a:schemeClr>
                </a:solidFill>
                <a:latin typeface="Arial" panose="020B0604020202020204" pitchFamily="34" charset="0"/>
                <a:cs typeface="Arial" panose="020B0604020202020204" pitchFamily="34" charset="0"/>
              </a:rPr>
              <a:t>Esempi</a:t>
            </a:r>
            <a:r>
              <a:rPr lang="de-AT" sz="2800" b="1" u="sng" dirty="0">
                <a:solidFill>
                  <a:schemeClr val="tx2">
                    <a:lumMod val="75000"/>
                  </a:schemeClr>
                </a:solidFill>
                <a:latin typeface="Arial" panose="020B0604020202020204" pitchFamily="34" charset="0"/>
                <a:cs typeface="Arial" panose="020B0604020202020204" pitchFamily="34" charset="0"/>
              </a:rPr>
              <a:t>  per SHIKKAKU</a:t>
            </a:r>
            <a:r>
              <a:rPr lang="de-AT" sz="2800" b="1" dirty="0">
                <a:solidFill>
                  <a:schemeClr val="tx2">
                    <a:lumMod val="75000"/>
                  </a:schemeClr>
                </a:solidFill>
                <a:latin typeface="Arial" panose="020B0604020202020204" pitchFamily="34" charset="0"/>
                <a:cs typeface="Arial" panose="020B0604020202020204" pitchFamily="34" charset="0"/>
              </a:rPr>
              <a:t>:</a:t>
            </a:r>
          </a:p>
          <a:p>
            <a:pPr>
              <a:defRPr/>
            </a:pPr>
            <a:endParaRPr lang="de-AT" b="1" dirty="0">
              <a:solidFill>
                <a:schemeClr val="tx2">
                  <a:lumMod val="75000"/>
                </a:schemeClr>
              </a:solidFill>
              <a:latin typeface="Arial" panose="020B0604020202020204" pitchFamily="34" charset="0"/>
              <a:cs typeface="Arial" panose="020B0604020202020204" pitchFamily="34" charset="0"/>
            </a:endParaRPr>
          </a:p>
          <a:p>
            <a:pPr marL="1257300" lvl="2" indent="-342900">
              <a:buFontTx/>
              <a:buChar char="-"/>
              <a:defRPr/>
            </a:pPr>
            <a:r>
              <a:rPr lang="de-AT" b="1" dirty="0" smtClean="0">
                <a:solidFill>
                  <a:schemeClr val="tx2">
                    <a:lumMod val="75000"/>
                  </a:schemeClr>
                </a:solidFill>
                <a:latin typeface="Arial" panose="020B0604020202020204" pitchFamily="34" charset="0"/>
                <a:cs typeface="Arial" panose="020B0604020202020204" pitchFamily="34" charset="0"/>
              </a:rPr>
              <a:t>Il </a:t>
            </a:r>
            <a:r>
              <a:rPr lang="de-AT" b="1" dirty="0" err="1" smtClean="0">
                <a:solidFill>
                  <a:schemeClr val="tx2">
                    <a:lumMod val="75000"/>
                  </a:schemeClr>
                </a:solidFill>
                <a:latin typeface="Arial" panose="020B0604020202020204" pitchFamily="34" charset="0"/>
                <a:cs typeface="Arial" panose="020B0604020202020204" pitchFamily="34" charset="0"/>
              </a:rPr>
              <a:t>contatto</a:t>
            </a:r>
            <a:r>
              <a:rPr lang="de-AT" b="1" dirty="0" smtClean="0">
                <a:solidFill>
                  <a:schemeClr val="tx2">
                    <a:lumMod val="75000"/>
                  </a:schemeClr>
                </a:solidFill>
                <a:latin typeface="Arial" panose="020B0604020202020204" pitchFamily="34" charset="0"/>
                <a:cs typeface="Arial" panose="020B0604020202020204" pitchFamily="34" charset="0"/>
              </a:rPr>
              <a:t> </a:t>
            </a:r>
            <a:r>
              <a:rPr lang="de-AT" b="1" dirty="0" err="1" smtClean="0">
                <a:solidFill>
                  <a:schemeClr val="tx2">
                    <a:lumMod val="75000"/>
                  </a:schemeClr>
                </a:solidFill>
                <a:latin typeface="Arial" panose="020B0604020202020204" pitchFamily="34" charset="0"/>
                <a:cs typeface="Arial" panose="020B0604020202020204" pitchFamily="34" charset="0"/>
              </a:rPr>
              <a:t>eccessivo</a:t>
            </a:r>
            <a:r>
              <a:rPr lang="de-AT" sz="2400" b="1" dirty="0" smtClean="0">
                <a:solidFill>
                  <a:schemeClr val="tx2">
                    <a:lumMod val="75000"/>
                  </a:schemeClr>
                </a:solidFill>
                <a:latin typeface="Arial" panose="020B0604020202020204" pitchFamily="34" charset="0"/>
                <a:cs typeface="Arial" panose="020B0604020202020204" pitchFamily="34" charset="0"/>
              </a:rPr>
              <a:t> </a:t>
            </a:r>
            <a:r>
              <a:rPr lang="de-AT" sz="2400" b="1" dirty="0">
                <a:solidFill>
                  <a:schemeClr val="tx2">
                    <a:lumMod val="75000"/>
                  </a:schemeClr>
                </a:solidFill>
                <a:latin typeface="Arial" panose="020B0604020202020204" pitchFamily="34" charset="0"/>
                <a:cs typeface="Arial" panose="020B0604020202020204" pitchFamily="34" charset="0"/>
              </a:rPr>
              <a:t>di Aka è </a:t>
            </a:r>
            <a:r>
              <a:rPr lang="de-AT" sz="2400" b="1" dirty="0" err="1" smtClean="0">
                <a:solidFill>
                  <a:schemeClr val="tx2">
                    <a:lumMod val="75000"/>
                  </a:schemeClr>
                </a:solidFill>
                <a:latin typeface="Arial" panose="020B0604020202020204" pitchFamily="34" charset="0"/>
                <a:cs typeface="Arial" panose="020B0604020202020204" pitchFamily="34" charset="0"/>
              </a:rPr>
              <a:t>stato</a:t>
            </a:r>
            <a:r>
              <a:rPr lang="de-AT" sz="2400" b="1" dirty="0" smtClean="0">
                <a:solidFill>
                  <a:schemeClr val="tx2">
                    <a:lumMod val="75000"/>
                  </a:schemeClr>
                </a:solidFill>
                <a:latin typeface="Arial" panose="020B0604020202020204" pitchFamily="34" charset="0"/>
                <a:cs typeface="Arial" panose="020B0604020202020204" pitchFamily="34" charset="0"/>
              </a:rPr>
              <a:t> </a:t>
            </a:r>
            <a:r>
              <a:rPr lang="de-AT" sz="2400" b="1" dirty="0" err="1" smtClean="0">
                <a:solidFill>
                  <a:schemeClr val="tx2">
                    <a:lumMod val="75000"/>
                  </a:schemeClr>
                </a:solidFill>
                <a:latin typeface="Arial" panose="020B0604020202020204" pitchFamily="34" charset="0"/>
                <a:cs typeface="Arial" panose="020B0604020202020204" pitchFamily="34" charset="0"/>
              </a:rPr>
              <a:t>intenzionale</a:t>
            </a:r>
            <a:r>
              <a:rPr lang="de-AT" sz="2400" b="1" dirty="0" smtClean="0">
                <a:solidFill>
                  <a:schemeClr val="tx2">
                    <a:lumMod val="75000"/>
                  </a:schemeClr>
                </a:solidFill>
                <a:latin typeface="Arial" panose="020B0604020202020204" pitchFamily="34" charset="0"/>
                <a:cs typeface="Arial" panose="020B0604020202020204" pitchFamily="34" charset="0"/>
              </a:rPr>
              <a:t>:</a:t>
            </a:r>
            <a:endParaRPr lang="de-AT" sz="2400" b="1" dirty="0">
              <a:solidFill>
                <a:schemeClr val="tx2">
                  <a:lumMod val="75000"/>
                </a:schemeClr>
              </a:solidFill>
              <a:latin typeface="Arial" panose="020B0604020202020204" pitchFamily="34" charset="0"/>
              <a:cs typeface="Arial" panose="020B0604020202020204" pitchFamily="34" charset="0"/>
            </a:endParaRPr>
          </a:p>
          <a:p>
            <a:pPr lvl="2">
              <a:defRPr/>
            </a:pPr>
            <a:r>
              <a:rPr lang="de-AT" sz="16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p>
          <a:p>
            <a:pPr lvl="2">
              <a:defRPr/>
            </a:pPr>
            <a:r>
              <a:rPr lang="de-AT" sz="24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„Aka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Shikkaku</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p>
          <a:p>
            <a:pPr lvl="2">
              <a:defRPr/>
            </a:pP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Ao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no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Kachi</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p>
          <a:p>
            <a:pPr lvl="2">
              <a:defRPr/>
            </a:pPr>
            <a:endParaRPr lang="de-AT" sz="2400" b="1" dirty="0">
              <a:solidFill>
                <a:srgbClr val="008000"/>
              </a:solidFill>
              <a:latin typeface="Arial" panose="020B0604020202020204" pitchFamily="34" charset="0"/>
              <a:cs typeface="Arial" panose="020B0604020202020204" pitchFamily="34" charset="0"/>
            </a:endParaRPr>
          </a:p>
          <a:p>
            <a:pPr marL="1257300" lvl="2" indent="-342900">
              <a:buFontTx/>
              <a:buChar char="-"/>
              <a:defRPr/>
            </a:pPr>
            <a:r>
              <a:rPr lang="de-AT" sz="2400" b="1" dirty="0" err="1">
                <a:solidFill>
                  <a:schemeClr val="tx2">
                    <a:lumMod val="75000"/>
                  </a:schemeClr>
                </a:solidFill>
                <a:latin typeface="Arial" panose="020B0604020202020204" pitchFamily="34" charset="0"/>
                <a:cs typeface="Arial" panose="020B0604020202020204" pitchFamily="34" charset="0"/>
              </a:rPr>
              <a:t>tecnica</a:t>
            </a:r>
            <a:r>
              <a:rPr lang="de-AT" sz="2400" b="1" dirty="0">
                <a:solidFill>
                  <a:schemeClr val="tx2">
                    <a:lumMod val="75000"/>
                  </a:schemeClr>
                </a:solidFill>
                <a:latin typeface="Arial" panose="020B0604020202020204" pitchFamily="34" charset="0"/>
                <a:cs typeface="Arial" panose="020B0604020202020204" pitchFamily="34" charset="0"/>
              </a:rPr>
              <a:t> di </a:t>
            </a:r>
            <a:r>
              <a:rPr lang="de-AT" sz="2400" b="1" dirty="0" err="1">
                <a:solidFill>
                  <a:schemeClr val="tx2">
                    <a:lumMod val="75000"/>
                  </a:schemeClr>
                </a:solidFill>
                <a:latin typeface="Arial" panose="020B0604020202020204" pitchFamily="34" charset="0"/>
                <a:cs typeface="Arial" panose="020B0604020202020204" pitchFamily="34" charset="0"/>
              </a:rPr>
              <a:t>Ao</a:t>
            </a:r>
            <a:r>
              <a:rPr lang="de-AT" sz="2400" b="1" dirty="0">
                <a:solidFill>
                  <a:schemeClr val="tx2">
                    <a:lumMod val="75000"/>
                  </a:schemeClr>
                </a:solidFill>
                <a:latin typeface="Arial" panose="020B0604020202020204" pitchFamily="34" charset="0"/>
                <a:cs typeface="Arial" panose="020B0604020202020204" pitchFamily="34" charset="0"/>
              </a:rPr>
              <a:t> </a:t>
            </a:r>
            <a:r>
              <a:rPr lang="de-AT" sz="2400" b="1" dirty="0" err="1">
                <a:solidFill>
                  <a:schemeClr val="tx2">
                    <a:lumMod val="75000"/>
                  </a:schemeClr>
                </a:solidFill>
                <a:latin typeface="Arial" panose="020B0604020202020204" pitchFamily="34" charset="0"/>
                <a:cs typeface="Arial" panose="020B0604020202020204" pitchFamily="34" charset="0"/>
              </a:rPr>
              <a:t>soddisfa</a:t>
            </a:r>
            <a:r>
              <a:rPr lang="de-AT" sz="2400" b="1" dirty="0">
                <a:solidFill>
                  <a:schemeClr val="tx2">
                    <a:lumMod val="75000"/>
                  </a:schemeClr>
                </a:solidFill>
                <a:latin typeface="Arial" panose="020B0604020202020204" pitchFamily="34" charset="0"/>
                <a:cs typeface="Arial" panose="020B0604020202020204" pitchFamily="34" charset="0"/>
              </a:rPr>
              <a:t> i 6 </a:t>
            </a:r>
            <a:r>
              <a:rPr lang="de-AT" sz="2400" b="1" dirty="0" err="1">
                <a:solidFill>
                  <a:schemeClr val="tx2">
                    <a:lumMod val="75000"/>
                  </a:schemeClr>
                </a:solidFill>
                <a:latin typeface="Arial" panose="020B0604020202020204" pitchFamily="34" charset="0"/>
                <a:cs typeface="Arial" panose="020B0604020202020204" pitchFamily="34" charset="0"/>
              </a:rPr>
              <a:t>criteri</a:t>
            </a:r>
            <a:r>
              <a:rPr lang="de-AT" sz="2400" b="1" dirty="0">
                <a:solidFill>
                  <a:schemeClr val="tx2">
                    <a:lumMod val="75000"/>
                  </a:schemeClr>
                </a:solidFill>
                <a:latin typeface="Arial" panose="020B0604020202020204" pitchFamily="34" charset="0"/>
                <a:cs typeface="Arial" panose="020B0604020202020204" pitchFamily="34" charset="0"/>
              </a:rPr>
              <a:t> di </a:t>
            </a:r>
            <a:r>
              <a:rPr lang="de-AT" sz="2400" b="1" dirty="0" err="1">
                <a:solidFill>
                  <a:schemeClr val="tx2">
                    <a:lumMod val="75000"/>
                  </a:schemeClr>
                </a:solidFill>
                <a:latin typeface="Arial" panose="020B0604020202020204" pitchFamily="34" charset="0"/>
                <a:cs typeface="Arial" panose="020B0604020202020204" pitchFamily="34" charset="0"/>
              </a:rPr>
              <a:t>valutazione</a:t>
            </a:r>
            <a:r>
              <a:rPr lang="de-AT" sz="2400" b="1" dirty="0">
                <a:solidFill>
                  <a:schemeClr val="tx2">
                    <a:lumMod val="75000"/>
                  </a:schemeClr>
                </a:solidFill>
                <a:latin typeface="Arial" panose="020B0604020202020204" pitchFamily="34" charset="0"/>
                <a:cs typeface="Arial" panose="020B0604020202020204" pitchFamily="34" charset="0"/>
              </a:rPr>
              <a:t>  e </a:t>
            </a:r>
            <a:r>
              <a:rPr lang="de-AT" sz="2400" b="1" dirty="0" err="1">
                <a:solidFill>
                  <a:schemeClr val="tx2">
                    <a:lumMod val="75000"/>
                  </a:schemeClr>
                </a:solidFill>
                <a:latin typeface="Arial" panose="020B0604020202020204" pitchFamily="34" charset="0"/>
                <a:cs typeface="Arial" panose="020B0604020202020204" pitchFamily="34" charset="0"/>
              </a:rPr>
              <a:t>tocca</a:t>
            </a:r>
            <a:r>
              <a:rPr lang="de-AT" sz="2400" b="1" dirty="0">
                <a:solidFill>
                  <a:schemeClr val="tx2">
                    <a:lumMod val="75000"/>
                  </a:schemeClr>
                </a:solidFill>
                <a:latin typeface="Arial" panose="020B0604020202020204" pitchFamily="34" charset="0"/>
                <a:cs typeface="Arial" panose="020B0604020202020204" pitchFamily="34" charset="0"/>
              </a:rPr>
              <a:t> </a:t>
            </a:r>
            <a:r>
              <a:rPr lang="de-AT" sz="2400" b="1" dirty="0" err="1">
                <a:solidFill>
                  <a:schemeClr val="tx2">
                    <a:lumMod val="75000"/>
                  </a:schemeClr>
                </a:solidFill>
                <a:latin typeface="Arial" panose="020B0604020202020204" pitchFamily="34" charset="0"/>
                <a:cs typeface="Arial" panose="020B0604020202020204" pitchFamily="34" charset="0"/>
              </a:rPr>
              <a:t>il</a:t>
            </a:r>
            <a:r>
              <a:rPr lang="de-AT" sz="2400" b="1" dirty="0">
                <a:solidFill>
                  <a:schemeClr val="tx2">
                    <a:lumMod val="75000"/>
                  </a:schemeClr>
                </a:solidFill>
                <a:latin typeface="Arial" panose="020B0604020202020204" pitchFamily="34" charset="0"/>
                <a:cs typeface="Arial" panose="020B0604020202020204" pitchFamily="34" charset="0"/>
              </a:rPr>
              <a:t> </a:t>
            </a:r>
            <a:r>
              <a:rPr lang="de-AT" sz="2400" b="1" dirty="0" err="1">
                <a:solidFill>
                  <a:schemeClr val="tx2">
                    <a:lumMod val="75000"/>
                  </a:schemeClr>
                </a:solidFill>
                <a:latin typeface="Arial" panose="020B0604020202020204" pitchFamily="34" charset="0"/>
                <a:cs typeface="Arial" panose="020B0604020202020204" pitchFamily="34" charset="0"/>
              </a:rPr>
              <a:t>viso</a:t>
            </a:r>
            <a:r>
              <a:rPr lang="de-AT" sz="2400" b="1" dirty="0">
                <a:solidFill>
                  <a:schemeClr val="tx2">
                    <a:lumMod val="75000"/>
                  </a:schemeClr>
                </a:solidFill>
                <a:latin typeface="Arial" panose="020B0604020202020204" pitchFamily="34" charset="0"/>
                <a:cs typeface="Arial" panose="020B0604020202020204" pitchFamily="34" charset="0"/>
              </a:rPr>
              <a:t> di Aka </a:t>
            </a:r>
            <a:r>
              <a:rPr lang="de-AT" sz="2400" b="1" dirty="0" err="1">
                <a:solidFill>
                  <a:schemeClr val="tx2">
                    <a:lumMod val="75000"/>
                  </a:schemeClr>
                </a:solidFill>
                <a:latin typeface="Arial" panose="020B0604020202020204" pitchFamily="34" charset="0"/>
                <a:cs typeface="Arial" panose="020B0604020202020204" pitchFamily="34" charset="0"/>
              </a:rPr>
              <a:t>lievemente</a:t>
            </a:r>
            <a:endParaRPr lang="de-AT" sz="2400" b="1" dirty="0">
              <a:solidFill>
                <a:schemeClr val="tx2">
                  <a:lumMod val="75000"/>
                </a:schemeClr>
              </a:solidFill>
              <a:latin typeface="Arial" panose="020B0604020202020204" pitchFamily="34" charset="0"/>
              <a:cs typeface="Arial" panose="020B0604020202020204" pitchFamily="34" charset="0"/>
            </a:endParaRPr>
          </a:p>
          <a:p>
            <a:pPr lvl="2">
              <a:defRPr/>
            </a:pPr>
            <a:r>
              <a:rPr lang="de-AT" sz="16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p>
          <a:p>
            <a:pPr lvl="2">
              <a:defRPr/>
            </a:pPr>
            <a:r>
              <a:rPr lang="de-AT" sz="24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r>
              <a:rPr lang="de-AT" sz="2400" b="1" dirty="0">
                <a:solidFill>
                  <a:schemeClr val="tx2">
                    <a:lumMod val="75000"/>
                  </a:schemeClr>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punto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per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Ao</a:t>
            </a:r>
            <a:endPar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endParaRPr>
          </a:p>
          <a:p>
            <a:pPr lvl="2">
              <a:defRPr/>
            </a:pP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 „Aka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Shikkaku</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p>
          <a:p>
            <a:pPr lvl="2">
              <a:defRPr/>
            </a:pP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Ao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no</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 </a:t>
            </a:r>
            <a:r>
              <a:rPr lang="de-AT" sz="2400" b="1" dirty="0" err="1">
                <a:solidFill>
                  <a:srgbClr val="008000"/>
                </a:solidFill>
                <a:latin typeface="Arial" panose="020B0604020202020204" pitchFamily="34" charset="0"/>
                <a:cs typeface="Arial" panose="020B0604020202020204" pitchFamily="34" charset="0"/>
                <a:sym typeface="Wingdings" panose="05000000000000000000" pitchFamily="2" charset="2"/>
              </a:rPr>
              <a:t>Kachi</a:t>
            </a:r>
            <a:r>
              <a:rPr lang="de-AT" sz="2400" b="1" dirty="0">
                <a:solidFill>
                  <a:srgbClr val="008000"/>
                </a:solidFill>
                <a:latin typeface="Arial" panose="020B0604020202020204" pitchFamily="34" charset="0"/>
                <a:cs typeface="Arial" panose="020B0604020202020204" pitchFamily="34" charset="0"/>
                <a:sym typeface="Wingdings" panose="05000000000000000000" pitchFamily="2" charset="2"/>
              </a:rPr>
              <a:t>“</a:t>
            </a:r>
            <a:endParaRPr lang="de-AT" sz="2400" b="1" dirty="0">
              <a:solidFill>
                <a:schemeClr val="tx2">
                  <a:lumMod val="7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idx="1"/>
          </p:nvPr>
        </p:nvSpPr>
        <p:spPr>
          <a:xfrm>
            <a:off x="0" y="1335088"/>
            <a:ext cx="9142413" cy="5522912"/>
          </a:xfrm>
          <a:ln/>
        </p:spPr>
        <p:style>
          <a:lnRef idx="2">
            <a:schemeClr val="dk1"/>
          </a:lnRef>
          <a:fillRef idx="1">
            <a:schemeClr val="lt1"/>
          </a:fillRef>
          <a:effectRef idx="0">
            <a:schemeClr val="dk1"/>
          </a:effectRef>
          <a:fontRef idx="minor">
            <a:schemeClr val="dk1"/>
          </a:fontRef>
        </p:style>
        <p:txBody>
          <a:bodyPr/>
          <a:lstStyle/>
          <a:p>
            <a:pPr marL="609600" indent="-609600" algn="ctr" eaLnBrk="1" hangingPunct="1">
              <a:buFont typeface="Wingdings" pitchFamily="2" charset="2"/>
              <a:buNone/>
              <a:defRPr/>
            </a:pPr>
            <a:endParaRPr lang="it-IT" sz="1400" b="1" dirty="0" smtClean="0">
              <a:solidFill>
                <a:schemeClr val="accent2"/>
              </a:solidFill>
              <a:cs typeface="Arial" pitchFamily="34" charset="0"/>
            </a:endParaRPr>
          </a:p>
          <a:p>
            <a:pPr marL="609600" indent="-609600" algn="ctr" eaLnBrk="1" hangingPunct="1">
              <a:buFont typeface="Wingdings" pitchFamily="2" charset="2"/>
              <a:buNone/>
              <a:defRPr/>
            </a:pPr>
            <a:endParaRPr lang="it-IT" sz="1400" b="1" dirty="0">
              <a:solidFill>
                <a:schemeClr val="accent2"/>
              </a:solidFill>
              <a:cs typeface="Arial" pitchFamily="34" charset="0"/>
            </a:endParaRPr>
          </a:p>
          <a:p>
            <a:pPr marL="609600" indent="-609600" algn="ctr" eaLnBrk="1" hangingPunct="1">
              <a:buFont typeface="Wingdings" pitchFamily="2" charset="2"/>
              <a:buNone/>
              <a:defRPr/>
            </a:pPr>
            <a:r>
              <a:rPr lang="it-IT" sz="1800" b="1" dirty="0" smtClean="0">
                <a:solidFill>
                  <a:schemeClr val="accent2"/>
                </a:solidFill>
                <a:cs typeface="Arial" pitchFamily="34" charset="0"/>
              </a:rPr>
              <a:t>A. Il comportamento, lo spirito combattivo e la tenacia </a:t>
            </a:r>
            <a:r>
              <a:rPr lang="it-IT" sz="1800" b="1" u="sng" dirty="0" smtClean="0">
                <a:solidFill>
                  <a:schemeClr val="accent2"/>
                </a:solidFill>
                <a:cs typeface="Arial" pitchFamily="34" charset="0"/>
              </a:rPr>
              <a:t>dimostrata</a:t>
            </a:r>
            <a:r>
              <a:rPr lang="it-IT" sz="1800" b="1" dirty="0" smtClean="0">
                <a:solidFill>
                  <a:schemeClr val="accent2"/>
                </a:solidFill>
                <a:cs typeface="Arial" pitchFamily="34" charset="0"/>
              </a:rPr>
              <a:t> dai Concorrenti.</a:t>
            </a:r>
          </a:p>
          <a:p>
            <a:pPr algn="ctr">
              <a:buFont typeface="Wingdings" pitchFamily="2" charset="2"/>
              <a:buNone/>
              <a:defRPr/>
            </a:pPr>
            <a:endParaRPr lang="it-IT" sz="1800" b="1" dirty="0">
              <a:solidFill>
                <a:schemeClr val="accent2"/>
              </a:solidFill>
              <a:cs typeface="Arial" pitchFamily="34" charset="0"/>
            </a:endParaRPr>
          </a:p>
          <a:p>
            <a:pPr algn="ctr">
              <a:buFont typeface="Wingdings" pitchFamily="2" charset="2"/>
              <a:buNone/>
              <a:defRPr/>
            </a:pPr>
            <a:r>
              <a:rPr lang="it-IT" sz="1800" b="1" dirty="0" smtClean="0">
                <a:solidFill>
                  <a:schemeClr val="accent2"/>
                </a:solidFill>
                <a:cs typeface="Arial" pitchFamily="34" charset="0"/>
              </a:rPr>
              <a:t>    B. La superiorità </a:t>
            </a:r>
            <a:r>
              <a:rPr lang="it-IT" sz="1800" b="1" u="sng" dirty="0" smtClean="0">
                <a:solidFill>
                  <a:schemeClr val="accent2"/>
                </a:solidFill>
                <a:cs typeface="Arial" pitchFamily="34" charset="0"/>
              </a:rPr>
              <a:t>tecnico-tattica </a:t>
            </a:r>
            <a:r>
              <a:rPr lang="it-IT" sz="1800" b="1" dirty="0" smtClean="0">
                <a:solidFill>
                  <a:schemeClr val="accent2"/>
                </a:solidFill>
                <a:cs typeface="Arial" pitchFamily="34" charset="0"/>
              </a:rPr>
              <a:t>  evidenziata.</a:t>
            </a:r>
          </a:p>
          <a:p>
            <a:pPr algn="ctr">
              <a:defRPr/>
            </a:pPr>
            <a:endParaRPr lang="it-IT" sz="1800" b="1" dirty="0" smtClean="0">
              <a:solidFill>
                <a:schemeClr val="accent2"/>
              </a:solidFill>
              <a:cs typeface="Arial" pitchFamily="34" charset="0"/>
            </a:endParaRPr>
          </a:p>
          <a:p>
            <a:pPr algn="ctr">
              <a:buFont typeface="Wingdings" pitchFamily="2" charset="2"/>
              <a:buNone/>
              <a:defRPr/>
            </a:pPr>
            <a:r>
              <a:rPr lang="it-IT" sz="1800" b="1" dirty="0" smtClean="0">
                <a:solidFill>
                  <a:schemeClr val="accent2"/>
                </a:solidFill>
                <a:cs typeface="Arial" pitchFamily="34" charset="0"/>
              </a:rPr>
              <a:t>   C. Il Concorrente che ha iniziato il </a:t>
            </a:r>
            <a:r>
              <a:rPr lang="it-IT" sz="1800" b="1" u="sng" dirty="0" smtClean="0">
                <a:solidFill>
                  <a:schemeClr val="accent2"/>
                </a:solidFill>
                <a:cs typeface="Arial" pitchFamily="34" charset="0"/>
              </a:rPr>
              <a:t>maggior numero</a:t>
            </a:r>
            <a:r>
              <a:rPr lang="it-IT" sz="1800" b="1" dirty="0" smtClean="0">
                <a:solidFill>
                  <a:schemeClr val="accent2"/>
                </a:solidFill>
                <a:cs typeface="Arial" pitchFamily="34" charset="0"/>
              </a:rPr>
              <a:t> di azioni.</a:t>
            </a:r>
          </a:p>
          <a:p>
            <a:pPr marL="609600" indent="-609600" eaLnBrk="1" hangingPunct="1">
              <a:buFont typeface="Wingdings" pitchFamily="2" charset="2"/>
              <a:buNone/>
              <a:defRPr/>
            </a:pPr>
            <a:endParaRPr lang="en-GB" sz="2600" b="1" dirty="0" smtClean="0">
              <a:solidFill>
                <a:srgbClr val="3333FF"/>
              </a:solidFill>
              <a:latin typeface="Times New Roman" pitchFamily="18" charset="0"/>
            </a:endParaRPr>
          </a:p>
          <a:p>
            <a:pPr marL="609600" indent="-609600" eaLnBrk="1" hangingPunct="1">
              <a:buFont typeface="Wingdings" pitchFamily="2" charset="2"/>
              <a:buNone/>
              <a:defRPr/>
            </a:pPr>
            <a:r>
              <a:rPr lang="en-GB" sz="2600" b="1" dirty="0" smtClean="0">
                <a:solidFill>
                  <a:srgbClr val="3333FF"/>
                </a:solidFill>
                <a:latin typeface="Times New Roman" pitchFamily="18" charset="0"/>
              </a:rPr>
              <a:t>                           </a:t>
            </a:r>
            <a:endParaRPr lang="en-GB" sz="2600" b="1" dirty="0" smtClean="0">
              <a:solidFill>
                <a:srgbClr val="FF0000"/>
              </a:solidFill>
              <a:latin typeface="Times New Roman" pitchFamily="18" charset="0"/>
            </a:endParaRPr>
          </a:p>
          <a:p>
            <a:pPr marL="609600" indent="-609600" eaLnBrk="1" hangingPunct="1">
              <a:buFont typeface="Wingdings" pitchFamily="2" charset="2"/>
              <a:buNone/>
              <a:defRPr/>
            </a:pPr>
            <a:r>
              <a:rPr lang="en-GB" sz="2600" b="1" dirty="0" smtClean="0">
                <a:solidFill>
                  <a:srgbClr val="FF0000"/>
                </a:solidFill>
                <a:latin typeface="Times New Roman" pitchFamily="18" charset="0"/>
              </a:rPr>
              <a:t>                                   </a:t>
            </a:r>
            <a:endParaRPr lang="en-GB" sz="3000" b="1" dirty="0" smtClean="0">
              <a:solidFill>
                <a:srgbClr val="FF0000"/>
              </a:solidFill>
              <a:latin typeface="Times New Roman" pitchFamily="18" charset="0"/>
            </a:endParaRPr>
          </a:p>
        </p:txBody>
      </p:sp>
      <p:pic>
        <p:nvPicPr>
          <p:cNvPr id="66563" name="Picture 5" descr="C:\Documents and Settings\Javier\Skrivbord\CIMG1363.JPG"/>
          <p:cNvPicPr>
            <a:picLocks noChangeAspect="1" noChangeArrowheads="1"/>
          </p:cNvPicPr>
          <p:nvPr/>
        </p:nvPicPr>
        <p:blipFill>
          <a:blip r:embed="rId4" cstate="print"/>
          <a:srcRect/>
          <a:stretch>
            <a:fillRect/>
          </a:stretch>
        </p:blipFill>
        <p:spPr bwMode="auto">
          <a:xfrm>
            <a:off x="611188" y="4437063"/>
            <a:ext cx="1665287" cy="1943100"/>
          </a:xfrm>
          <a:prstGeom prst="rect">
            <a:avLst/>
          </a:prstGeom>
          <a:noFill/>
          <a:ln w="19050">
            <a:solidFill>
              <a:schemeClr val="tx1"/>
            </a:solidFill>
            <a:miter lim="800000"/>
            <a:headEnd/>
            <a:tailEnd/>
          </a:ln>
        </p:spPr>
      </p:pic>
      <p:pic>
        <p:nvPicPr>
          <p:cNvPr id="66564" name="Picture 8" descr="C:\Users\javier.SWEKARATE\Desktop\_CG10764.jpg"/>
          <p:cNvPicPr>
            <a:picLocks noChangeAspect="1" noChangeArrowheads="1"/>
          </p:cNvPicPr>
          <p:nvPr/>
        </p:nvPicPr>
        <p:blipFill>
          <a:blip r:embed="rId5" cstate="print"/>
          <a:srcRect/>
          <a:stretch>
            <a:fillRect/>
          </a:stretch>
        </p:blipFill>
        <p:spPr bwMode="auto">
          <a:xfrm>
            <a:off x="7164388" y="4508500"/>
            <a:ext cx="1501775" cy="1905000"/>
          </a:xfrm>
          <a:prstGeom prst="rect">
            <a:avLst/>
          </a:prstGeom>
          <a:noFill/>
          <a:ln w="22225">
            <a:solidFill>
              <a:schemeClr val="tx1"/>
            </a:solidFill>
            <a:miter lim="800000"/>
            <a:headEnd/>
            <a:tailEnd/>
          </a:ln>
        </p:spPr>
      </p:pic>
      <p:pic>
        <p:nvPicPr>
          <p:cNvPr id="66565" name="Picture 2" descr="C:\Users\utente1\Desktop\FIJLKAM - Federazione Italiana Judo,Lotta,Karate ed Arti Marziali_files\pic.png"/>
          <p:cNvPicPr>
            <a:picLocks noChangeAspect="1" noChangeArrowheads="1"/>
          </p:cNvPicPr>
          <p:nvPr/>
        </p:nvPicPr>
        <p:blipFill>
          <a:blip r:embed="rId6" cstate="print"/>
          <a:srcRect/>
          <a:stretch>
            <a:fillRect/>
          </a:stretch>
        </p:blipFill>
        <p:spPr bwMode="auto">
          <a:xfrm>
            <a:off x="2771775" y="0"/>
            <a:ext cx="4752975" cy="1268413"/>
          </a:xfrm>
          <a:prstGeom prst="rect">
            <a:avLst/>
          </a:prstGeom>
          <a:noFill/>
          <a:ln w="9525">
            <a:noFill/>
            <a:round/>
            <a:headEnd/>
            <a:tailEnd/>
          </a:ln>
        </p:spPr>
      </p:pic>
      <p:pic>
        <p:nvPicPr>
          <p:cNvPr id="66566" name="Picture 5" descr="fkp"/>
          <p:cNvPicPr>
            <a:picLocks noChangeAspect="1" noChangeArrowheads="1"/>
          </p:cNvPicPr>
          <p:nvPr/>
        </p:nvPicPr>
        <p:blipFill>
          <a:blip r:embed="rId7" cstate="print"/>
          <a:srcRect/>
          <a:stretch>
            <a:fillRect/>
          </a:stretch>
        </p:blipFill>
        <p:spPr bwMode="auto">
          <a:xfrm>
            <a:off x="179388" y="188913"/>
            <a:ext cx="2305050" cy="1079500"/>
          </a:xfrm>
          <a:prstGeom prst="rect">
            <a:avLst/>
          </a:prstGeom>
          <a:noFill/>
          <a:ln w="9525">
            <a:noFill/>
            <a:miter lim="800000"/>
            <a:headEnd/>
            <a:tailEnd/>
          </a:ln>
        </p:spPr>
      </p:pic>
      <p:pic>
        <p:nvPicPr>
          <p:cNvPr id="66567" name="Picture 20"/>
          <p:cNvPicPr>
            <a:picLocks noChangeAspect="1" noChangeArrowheads="1"/>
          </p:cNvPicPr>
          <p:nvPr/>
        </p:nvPicPr>
        <p:blipFill>
          <a:blip r:embed="rId8" cstate="print"/>
          <a:srcRect/>
          <a:stretch>
            <a:fillRect/>
          </a:stretch>
        </p:blipFill>
        <p:spPr bwMode="auto">
          <a:xfrm>
            <a:off x="0" y="-33338"/>
            <a:ext cx="9142413" cy="1335088"/>
          </a:xfrm>
          <a:prstGeom prst="rect">
            <a:avLst/>
          </a:prstGeom>
          <a:noFill/>
          <a:ln w="9525">
            <a:noFill/>
            <a:miter lim="800000"/>
            <a:headEnd/>
            <a:tailEnd/>
          </a:ln>
        </p:spPr>
      </p:pic>
      <p:sp>
        <p:nvSpPr>
          <p:cNvPr id="2" name="Rettangolo 1"/>
          <p:cNvSpPr/>
          <p:nvPr/>
        </p:nvSpPr>
        <p:spPr>
          <a:xfrm>
            <a:off x="2175896" y="449263"/>
            <a:ext cx="4549322" cy="523220"/>
          </a:xfrm>
          <a:prstGeom prst="rect">
            <a:avLst/>
          </a:prstGeom>
        </p:spPr>
        <p:txBody>
          <a:bodyPr wrap="none">
            <a:spAutoFit/>
          </a:bodyPr>
          <a:lstStyle/>
          <a:p>
            <a:pPr marL="609600" indent="-609600" algn="ctr" eaLnBrk="1" hangingPunct="1">
              <a:buFont typeface="Wingdings" pitchFamily="2" charset="2"/>
              <a:buNone/>
              <a:defRPr/>
            </a:pPr>
            <a:r>
              <a:rPr lang="en-GB" sz="2800" b="1" dirty="0">
                <a:solidFill>
                  <a:schemeClr val="bg1"/>
                </a:solidFill>
                <a:latin typeface="Arial Black" pitchFamily="34" charset="0"/>
              </a:rPr>
              <a:t>CRITERI DECISIONALI</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200" b="1" u="sng" dirty="0" smtClean="0">
                <a:solidFill>
                  <a:srgbClr val="FF0000"/>
                </a:solidFill>
                <a:latin typeface="Arial Black" panose="020B0A04020102020204" pitchFamily="34" charset="0"/>
                <a:cs typeface="Times New Roman" pitchFamily="18" charset="0"/>
              </a:rPr>
              <a:t>TIPOLOGIA DI ERRORI ARBITRALI</a:t>
            </a:r>
          </a:p>
          <a:p>
            <a:pPr marL="1588" lvl="1" indent="0" algn="just">
              <a:lnSpc>
                <a:spcPct val="150000"/>
              </a:lnSpc>
              <a:buClrTx/>
              <a:buNone/>
              <a:defRPr/>
            </a:pPr>
            <a:r>
              <a:rPr lang="it-IT"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Gli errori arbitrali possono essere classificati in quattro categorie:</a:t>
            </a:r>
          </a:p>
          <a:p>
            <a:pPr marL="261938" lvl="1" indent="-260350" algn="just">
              <a:buClrTx/>
              <a:buFont typeface="Wingdings" pitchFamily="2" charset="2"/>
              <a:buChar char="v"/>
              <a:defRPr/>
            </a:pPr>
            <a:endParaRPr lang="it-IT" sz="2600" b="1" dirty="0" smtClean="0">
              <a:solidFill>
                <a:srgbClr val="00FF00"/>
              </a:solidFill>
              <a:effectLst>
                <a:outerShdw blurRad="38100" dist="38100" dir="2700000" algn="tl">
                  <a:srgbClr val="000000">
                    <a:alpha val="43137"/>
                  </a:srgbClr>
                </a:outerShdw>
              </a:effectLst>
              <a:latin typeface="Times New Roman" pitchFamily="18" charset="0"/>
              <a:cs typeface="Times New Roman" pitchFamily="18" charset="0"/>
            </a:endParaRPr>
          </a:p>
          <a:p>
            <a:pPr marL="1588" lvl="1" indent="0" algn="just">
              <a:buClrTx/>
              <a:buNone/>
              <a:defRPr/>
            </a:pPr>
            <a:r>
              <a:rPr lang="it-IT" sz="2600" dirty="0" smtClean="0">
                <a:solidFill>
                  <a:srgbClr val="C00000"/>
                </a:solidFill>
                <a:latin typeface="Arial" panose="020B0604020202020204" pitchFamily="34" charset="0"/>
                <a:cs typeface="Arial" panose="020B0604020202020204" pitchFamily="34" charset="0"/>
              </a:rPr>
              <a:t>Errori di percezione</a:t>
            </a:r>
          </a:p>
          <a:p>
            <a:pPr marL="1588" lvl="1" indent="0" algn="just">
              <a:buClrTx/>
              <a:buNone/>
              <a:defRPr/>
            </a:pPr>
            <a:endParaRPr lang="it-IT" sz="2600" dirty="0">
              <a:solidFill>
                <a:srgbClr val="C00000"/>
              </a:solidFill>
              <a:latin typeface="Arial" panose="020B0604020202020204" pitchFamily="34" charset="0"/>
              <a:cs typeface="Arial" panose="020B0604020202020204" pitchFamily="34" charset="0"/>
            </a:endParaRPr>
          </a:p>
          <a:p>
            <a:pPr marL="1588" lvl="1" indent="0" algn="just">
              <a:buClrTx/>
              <a:buNone/>
              <a:defRPr/>
            </a:pPr>
            <a:r>
              <a:rPr lang="it-IT" sz="2600" dirty="0" smtClean="0">
                <a:solidFill>
                  <a:srgbClr val="C00000"/>
                </a:solidFill>
                <a:latin typeface="Arial" panose="020B0604020202020204" pitchFamily="34" charset="0"/>
                <a:cs typeface="Arial" panose="020B0604020202020204" pitchFamily="34" charset="0"/>
              </a:rPr>
              <a:t>Errori di valutazione</a:t>
            </a:r>
          </a:p>
          <a:p>
            <a:pPr marL="1588" lvl="1" indent="0" algn="just">
              <a:buClrTx/>
              <a:buNone/>
              <a:defRPr/>
            </a:pPr>
            <a:endParaRPr lang="it-IT" sz="2600" dirty="0">
              <a:solidFill>
                <a:srgbClr val="C00000"/>
              </a:solidFill>
              <a:latin typeface="Arial" panose="020B0604020202020204" pitchFamily="34" charset="0"/>
              <a:cs typeface="Arial" panose="020B0604020202020204" pitchFamily="34" charset="0"/>
            </a:endParaRPr>
          </a:p>
          <a:p>
            <a:pPr marL="1588" lvl="1" indent="0" algn="just">
              <a:buClrTx/>
              <a:buNone/>
              <a:defRPr/>
            </a:pPr>
            <a:r>
              <a:rPr lang="it-IT" sz="2600" dirty="0" smtClean="0">
                <a:solidFill>
                  <a:srgbClr val="C00000"/>
                </a:solidFill>
                <a:latin typeface="Arial" panose="020B0604020202020204" pitchFamily="34" charset="0"/>
                <a:cs typeface="Arial" panose="020B0604020202020204" pitchFamily="34" charset="0"/>
              </a:rPr>
              <a:t>Errori causati da mancata assunzione di responsabilità</a:t>
            </a:r>
          </a:p>
          <a:p>
            <a:pPr marL="1588" lvl="1" indent="0" algn="just">
              <a:buClrTx/>
              <a:buNone/>
              <a:defRPr/>
            </a:pPr>
            <a:endParaRPr lang="it-IT" sz="2600" dirty="0">
              <a:solidFill>
                <a:srgbClr val="C00000"/>
              </a:solidFill>
              <a:latin typeface="Arial" panose="020B0604020202020204" pitchFamily="34" charset="0"/>
              <a:cs typeface="Arial" panose="020B0604020202020204" pitchFamily="34" charset="0"/>
            </a:endParaRPr>
          </a:p>
          <a:p>
            <a:pPr marL="1588" lvl="1" indent="0" algn="just">
              <a:buClrTx/>
              <a:buNone/>
              <a:defRPr/>
            </a:pPr>
            <a:r>
              <a:rPr lang="it-IT" sz="2600" dirty="0" smtClean="0">
                <a:solidFill>
                  <a:srgbClr val="C00000"/>
                </a:solidFill>
                <a:latin typeface="Arial" panose="020B0604020202020204" pitchFamily="34" charset="0"/>
                <a:cs typeface="Arial" panose="020B0604020202020204" pitchFamily="34" charset="0"/>
              </a:rPr>
              <a:t>Errori di comunicazione</a:t>
            </a:r>
          </a:p>
        </p:txBody>
      </p:sp>
    </p:spTree>
    <p:extLst>
      <p:ext uri="{BB962C8B-B14F-4D97-AF65-F5344CB8AC3E}">
        <p14:creationId xmlns="" xmlns:p14="http://schemas.microsoft.com/office/powerpoint/2010/main" val="16801848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61256" y="-171400"/>
            <a:ext cx="8128992" cy="966738"/>
          </a:xfrm>
        </p:spPr>
        <p:txBody>
          <a:bodyPr/>
          <a:lstStyle/>
          <a:p>
            <a:r>
              <a:rPr lang="en-GB" sz="4000" u="sng" dirty="0" smtClean="0">
                <a:solidFill>
                  <a:srgbClr val="FF0000"/>
                </a:solidFill>
                <a:effectLst/>
                <a:latin typeface="Arial Black" pitchFamily="34" charset="0"/>
                <a:cs typeface="Times New Roman" pitchFamily="18" charset="0"/>
              </a:rPr>
              <a:t>SINTESI</a:t>
            </a:r>
            <a:endParaRPr lang="it-IT" dirty="0">
              <a:solidFill>
                <a:srgbClr val="FF0000"/>
              </a:solidFill>
              <a:effectLst/>
            </a:endParaRPr>
          </a:p>
        </p:txBody>
      </p:sp>
      <p:sp>
        <p:nvSpPr>
          <p:cNvPr id="4" name="Rettangolo 3"/>
          <p:cNvSpPr/>
          <p:nvPr/>
        </p:nvSpPr>
        <p:spPr>
          <a:xfrm>
            <a:off x="107504" y="1225689"/>
            <a:ext cx="9036496" cy="6001643"/>
          </a:xfrm>
          <a:prstGeom prst="rect">
            <a:avLst/>
          </a:prstGeom>
        </p:spPr>
        <p:txBody>
          <a:bodyPr wrap="square">
            <a:spAutoFit/>
          </a:bodyPr>
          <a:lstStyle/>
          <a:p>
            <a:pPr algn="just"/>
            <a:r>
              <a:rPr lang="it-IT" b="1" dirty="0" smtClean="0">
                <a:solidFill>
                  <a:srgbClr val="C00000"/>
                </a:solidFill>
                <a:latin typeface="Arial" panose="020B0604020202020204" pitchFamily="34" charset="0"/>
                <a:cs typeface="Arial" panose="020B0604020202020204" pitchFamily="34" charset="0"/>
              </a:rPr>
              <a:t>FORMA </a:t>
            </a:r>
          </a:p>
          <a:p>
            <a:pPr algn="just"/>
            <a:endParaRPr lang="it-IT" b="1" dirty="0" smtClean="0">
              <a:solidFill>
                <a:srgbClr val="C00000"/>
              </a:solidFill>
              <a:latin typeface="Arial" panose="020B0604020202020204" pitchFamily="34" charset="0"/>
              <a:cs typeface="Arial" panose="020B0604020202020204" pitchFamily="34" charset="0"/>
            </a:endParaRPr>
          </a:p>
          <a:p>
            <a:pPr algn="just"/>
            <a:r>
              <a:rPr lang="it-IT" b="1" dirty="0" smtClean="0">
                <a:solidFill>
                  <a:prstClr val="black"/>
                </a:solidFill>
                <a:latin typeface="Arial" panose="020B0604020202020204" pitchFamily="34" charset="0"/>
                <a:cs typeface="Arial" panose="020B0604020202020204" pitchFamily="34" charset="0"/>
              </a:rPr>
              <a:t>E’ la principale componente del gesto tecnico che incarna l’</a:t>
            </a:r>
            <a:r>
              <a:rPr lang="it-IT" b="1" u="sng" dirty="0" smtClean="0">
                <a:solidFill>
                  <a:prstClr val="black"/>
                </a:solidFill>
                <a:latin typeface="Arial" panose="020B0604020202020204" pitchFamily="34" charset="0"/>
                <a:cs typeface="Arial" panose="020B0604020202020204" pitchFamily="34" charset="0"/>
              </a:rPr>
              <a:t>IDENTITA’ SPECIFICA </a:t>
            </a:r>
            <a:r>
              <a:rPr lang="it-IT" b="1" dirty="0" smtClean="0">
                <a:solidFill>
                  <a:prstClr val="black"/>
                </a:solidFill>
                <a:latin typeface="Arial" panose="020B0604020202020204" pitchFamily="34" charset="0"/>
                <a:cs typeface="Arial" panose="020B0604020202020204" pitchFamily="34" charset="0"/>
              </a:rPr>
              <a:t>DEL KARATE.</a:t>
            </a:r>
          </a:p>
          <a:p>
            <a:pPr algn="just"/>
            <a:endParaRPr lang="it-IT" b="1" dirty="0">
              <a:solidFill>
                <a:prstClr val="black"/>
              </a:solidFill>
              <a:latin typeface="Arial" panose="020B0604020202020204" pitchFamily="34" charset="0"/>
              <a:cs typeface="Arial" panose="020B0604020202020204" pitchFamily="34" charset="0"/>
            </a:endParaRPr>
          </a:p>
          <a:p>
            <a:pPr algn="just"/>
            <a:r>
              <a:rPr lang="it-IT" b="1" dirty="0" smtClean="0">
                <a:solidFill>
                  <a:prstClr val="black"/>
                </a:solidFill>
                <a:latin typeface="Arial" panose="020B0604020202020204" pitchFamily="34" charset="0"/>
                <a:cs typeface="Arial" panose="020B0604020202020204" pitchFamily="34" charset="0"/>
              </a:rPr>
              <a:t>In tutti gli sport da combattimento è ovviamente presente la componente della «forma», ma nel KARATE essa assume aspetti del tutto peculiari.</a:t>
            </a:r>
          </a:p>
          <a:p>
            <a:pPr algn="just"/>
            <a:endParaRPr lang="it-IT" b="1" dirty="0">
              <a:solidFill>
                <a:prstClr val="black"/>
              </a:solidFill>
              <a:latin typeface="Arial" panose="020B0604020202020204" pitchFamily="34" charset="0"/>
              <a:cs typeface="Arial" panose="020B0604020202020204" pitchFamily="34" charset="0"/>
            </a:endParaRPr>
          </a:p>
          <a:p>
            <a:pPr algn="just"/>
            <a:r>
              <a:rPr lang="it-IT" b="1" dirty="0" smtClean="0">
                <a:solidFill>
                  <a:prstClr val="black"/>
                </a:solidFill>
                <a:latin typeface="Arial" panose="020B0604020202020204" pitchFamily="34" charset="0"/>
                <a:cs typeface="Arial" panose="020B0604020202020204" pitchFamily="34" charset="0"/>
              </a:rPr>
              <a:t> </a:t>
            </a: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smtClean="0">
              <a:solidFill>
                <a:prstClr val="black"/>
              </a:solidFill>
              <a:latin typeface="Arial" panose="020B0604020202020204" pitchFamily="34" charset="0"/>
              <a:cs typeface="Arial" panose="020B0604020202020204" pitchFamily="34" charset="0"/>
            </a:endParaRPr>
          </a:p>
          <a:p>
            <a:pPr algn="just"/>
            <a:endParaRPr lang="it-IT"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884082768"/>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200" b="1" u="sng" dirty="0" smtClean="0">
                <a:solidFill>
                  <a:srgbClr val="FF0000"/>
                </a:solidFill>
                <a:latin typeface="Arial Black" panose="020B0A04020102020204" pitchFamily="34" charset="0"/>
                <a:cs typeface="Times New Roman" pitchFamily="18" charset="0"/>
              </a:rPr>
              <a:t>TIPOLOGIA DI ERRORI ARBITRALI</a:t>
            </a:r>
          </a:p>
          <a:p>
            <a:pPr marL="261938" lvl="1" indent="-260350" algn="just">
              <a:buClrTx/>
              <a:buFont typeface="Wingdings" pitchFamily="2" charset="2"/>
              <a:buChar char="v"/>
              <a:defRPr/>
            </a:pPr>
            <a:endParaRPr lang="it-IT" sz="2600" b="1" dirty="0" smtClean="0">
              <a:solidFill>
                <a:srgbClr val="00FF00"/>
              </a:solidFill>
              <a:effectLst>
                <a:outerShdw blurRad="38100" dist="38100" dir="2700000" algn="tl">
                  <a:srgbClr val="000000">
                    <a:alpha val="43137"/>
                  </a:srgbClr>
                </a:outerShdw>
              </a:effectLst>
              <a:latin typeface="Times New Roman" pitchFamily="18" charset="0"/>
              <a:cs typeface="Times New Roman" pitchFamily="18"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Gli </a:t>
            </a:r>
            <a:r>
              <a:rPr lang="it-IT" sz="2600" dirty="0" smtClean="0">
                <a:solidFill>
                  <a:srgbClr val="C00000"/>
                </a:solidFill>
                <a:latin typeface="Arial" panose="020B0604020202020204" pitchFamily="34" charset="0"/>
                <a:cs typeface="Arial" panose="020B0604020202020204" pitchFamily="34" charset="0"/>
              </a:rPr>
              <a:t>errori di percezione</a:t>
            </a:r>
            <a:r>
              <a:rPr lang="it-IT" sz="2600" dirty="0" smtClean="0">
                <a:latin typeface="Arial" panose="020B0604020202020204" pitchFamily="34" charset="0"/>
                <a:cs typeface="Arial" panose="020B0604020202020204" pitchFamily="34" charset="0"/>
              </a:rPr>
              <a:t> sono tendenzialmente meno gravi, in quanto dipendono da ciò che viene percepito dall’Arbitro.</a:t>
            </a:r>
            <a:r>
              <a:rPr lang="it-IT" sz="2800" dirty="0" smtClean="0">
                <a:latin typeface="Arial" panose="020B0604020202020204" pitchFamily="34" charset="0"/>
                <a:cs typeface="Arial" panose="020B0604020202020204" pitchFamily="34" charset="0"/>
              </a:rPr>
              <a:t> </a:t>
            </a:r>
          </a:p>
          <a:p>
            <a:pPr marL="1588" lvl="1" indent="0" algn="just">
              <a:buClrTx/>
              <a:buNone/>
              <a:defRPr/>
            </a:pPr>
            <a:endParaRPr lang="it-IT" sz="28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La valutazione, in termini di punto o di penalità, risulta errata perché è condizionata dall’errata percezione.</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Quest’ultima può dipendere dal non ottimale punto di osservazione dell’azione ovvero da fattori collegati a stanchezza o deficit di concentrazione.</a:t>
            </a:r>
          </a:p>
        </p:txBody>
      </p:sp>
    </p:spTree>
    <p:extLst>
      <p:ext uri="{BB962C8B-B14F-4D97-AF65-F5344CB8AC3E}">
        <p14:creationId xmlns="" xmlns:p14="http://schemas.microsoft.com/office/powerpoint/2010/main" val="3349523144"/>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normAutofit/>
          </a:bodyPr>
          <a:lstStyle/>
          <a:p>
            <a:pPr marL="1588" lvl="1" indent="0" algn="ctr">
              <a:buClrTx/>
              <a:buNone/>
              <a:defRPr/>
            </a:pPr>
            <a:r>
              <a:rPr lang="it-IT" sz="3200" b="1" u="sng" dirty="0" smtClean="0">
                <a:solidFill>
                  <a:srgbClr val="FF0000"/>
                </a:solidFill>
                <a:latin typeface="Arial Black" panose="020B0A04020102020204" pitchFamily="34" charset="0"/>
                <a:cs typeface="Times New Roman" pitchFamily="18" charset="0"/>
              </a:rPr>
              <a:t>TIPOLOGIA DI ERRORI ARBITRALI</a:t>
            </a:r>
          </a:p>
          <a:p>
            <a:pPr marL="261938" lvl="1" indent="-260350" algn="just">
              <a:buClrTx/>
              <a:buFont typeface="Wingdings" pitchFamily="2" charset="2"/>
              <a:buChar char="v"/>
              <a:defRPr/>
            </a:pPr>
            <a:endParaRPr lang="it-IT" sz="2600" b="1" dirty="0" smtClean="0">
              <a:solidFill>
                <a:srgbClr val="00FF00"/>
              </a:solidFill>
              <a:effectLst>
                <a:outerShdw blurRad="38100" dist="38100" dir="2700000" algn="tl">
                  <a:srgbClr val="000000">
                    <a:alpha val="43137"/>
                  </a:srgbClr>
                </a:outerShdw>
              </a:effectLst>
              <a:latin typeface="Times New Roman" pitchFamily="18" charset="0"/>
              <a:cs typeface="Times New Roman" pitchFamily="18"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Mentre i Giudici sono fermi nelle loro posizioni, l’Arbitro, muovendosi in maniera appropriata, è in grado di limitare notevolmente l’incidenza di tale tipologia di errore.</a:t>
            </a:r>
          </a:p>
          <a:p>
            <a:pPr marL="1588" lvl="1" indent="0" algn="just">
              <a:buClrTx/>
              <a:buNone/>
              <a:defRPr/>
            </a:pPr>
            <a:r>
              <a:rPr lang="it-IT" sz="2600" dirty="0" smtClean="0">
                <a:latin typeface="Arial" panose="020B0604020202020204" pitchFamily="34" charset="0"/>
                <a:cs typeface="Arial" panose="020B0604020202020204" pitchFamily="34" charset="0"/>
              </a:rPr>
              <a:t> </a:t>
            </a:r>
          </a:p>
          <a:p>
            <a:pPr marL="1588" lvl="1" indent="0" algn="just">
              <a:buClrTx/>
              <a:buNone/>
              <a:defRPr/>
            </a:pPr>
            <a:r>
              <a:rPr lang="it-IT" sz="2600" dirty="0" smtClean="0">
                <a:latin typeface="Arial" panose="020B0604020202020204" pitchFamily="34" charset="0"/>
                <a:cs typeface="Arial" panose="020B0604020202020204" pitchFamily="34" charset="0"/>
              </a:rPr>
              <a:t>Egli deve essere sempre alla ricerca del miglior punto di osservazione (giusta posizione tra i contendenti – corretta distanza).</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L’errore di percezione può essere anche limitato attraverso la corretta collaborazione all’interno del gruppo arbitrale</a:t>
            </a:r>
          </a:p>
        </p:txBody>
      </p:sp>
    </p:spTree>
    <p:extLst>
      <p:ext uri="{BB962C8B-B14F-4D97-AF65-F5344CB8AC3E}">
        <p14:creationId xmlns="" xmlns:p14="http://schemas.microsoft.com/office/powerpoint/2010/main" val="412100237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200" b="1" u="sng" dirty="0" smtClean="0">
                <a:solidFill>
                  <a:srgbClr val="FF0000"/>
                </a:solidFill>
                <a:latin typeface="Arial Black" panose="020B0A04020102020204" pitchFamily="34" charset="0"/>
                <a:cs typeface="Times New Roman" pitchFamily="18" charset="0"/>
              </a:rPr>
              <a:t>TIPOLOGIA DI ERRORI ARBITRALI</a:t>
            </a:r>
          </a:p>
          <a:p>
            <a:pPr marL="1588" lvl="1" indent="0" algn="just">
              <a:buClrTx/>
              <a:buNone/>
              <a:defRPr/>
            </a:pPr>
            <a:endParaRPr lang="it-IT" sz="2600" b="1" dirty="0" smtClean="0">
              <a:solidFill>
                <a:srgbClr val="00FF00"/>
              </a:solidFill>
              <a:effectLst>
                <a:outerShdw blurRad="38100" dist="38100" dir="2700000" algn="tl">
                  <a:srgbClr val="000000">
                    <a:alpha val="43137"/>
                  </a:srgbClr>
                </a:outerShdw>
              </a:effectLst>
              <a:latin typeface="Times New Roman" pitchFamily="18" charset="0"/>
              <a:cs typeface="Times New Roman" pitchFamily="18"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Gli </a:t>
            </a:r>
            <a:r>
              <a:rPr lang="it-IT" sz="2600" dirty="0" smtClean="0">
                <a:solidFill>
                  <a:srgbClr val="C00000"/>
                </a:solidFill>
                <a:latin typeface="Arial" panose="020B0604020202020204" pitchFamily="34" charset="0"/>
                <a:cs typeface="Arial" panose="020B0604020202020204" pitchFamily="34" charset="0"/>
              </a:rPr>
              <a:t>errori di valutazione</a:t>
            </a:r>
            <a:r>
              <a:rPr lang="it-IT" sz="2600" dirty="0" smtClean="0">
                <a:latin typeface="Arial" panose="020B0604020202020204" pitchFamily="34" charset="0"/>
                <a:cs typeface="Arial" panose="020B0604020202020204" pitchFamily="34" charset="0"/>
              </a:rPr>
              <a:t> sono da considerarsi più gravi rispetto a quelli di percezione.</a:t>
            </a:r>
          </a:p>
          <a:p>
            <a:pPr marL="1588" lvl="1" indent="0" algn="just">
              <a:buClrTx/>
              <a:buNone/>
              <a:defRPr/>
            </a:pPr>
            <a:r>
              <a:rPr lang="it-IT" sz="2600" dirty="0" smtClean="0">
                <a:latin typeface="Arial" panose="020B0604020202020204" pitchFamily="34" charset="0"/>
                <a:cs typeface="Arial" panose="020B0604020202020204" pitchFamily="34" charset="0"/>
              </a:rPr>
              <a:t>Essi dipendono, infatti, da una non corretta applicazione del regolamento.</a:t>
            </a:r>
          </a:p>
          <a:p>
            <a:pPr marL="1588" lvl="1" indent="0" algn="just">
              <a:buClrTx/>
              <a:buNone/>
              <a:defRPr/>
            </a:pPr>
            <a:r>
              <a:rPr lang="it-IT" sz="2600" dirty="0" smtClean="0">
                <a:latin typeface="Arial" panose="020B0604020202020204" pitchFamily="34" charset="0"/>
                <a:cs typeface="Arial" panose="020B0604020202020204" pitchFamily="34" charset="0"/>
              </a:rPr>
              <a:t>Possono essere determinati da una mancata conoscenza della regola, ovvero da una non ottimale interiorizzazione del modello di prestazione, ovvero ancora da un deficit nel processo di analisi.</a:t>
            </a:r>
            <a:r>
              <a:rPr lang="it-IT" sz="2800" dirty="0" smtClean="0">
                <a:latin typeface="Arial" panose="020B0604020202020204" pitchFamily="34" charset="0"/>
                <a:cs typeface="Arial" panose="020B0604020202020204" pitchFamily="34" charset="0"/>
              </a:rPr>
              <a:t> </a:t>
            </a:r>
          </a:p>
          <a:p>
            <a:pPr marL="1588" lvl="1" indent="0" algn="just">
              <a:buClrTx/>
              <a:buNone/>
              <a:defRPr/>
            </a:pPr>
            <a:r>
              <a:rPr lang="it-IT" sz="2600" u="sng" dirty="0" smtClean="0">
                <a:latin typeface="Arial" panose="020B0604020202020204" pitchFamily="34" charset="0"/>
                <a:cs typeface="Arial" panose="020B0604020202020204" pitchFamily="34" charset="0"/>
              </a:rPr>
              <a:t>La formazione continua e la pratica costante</a:t>
            </a:r>
            <a:r>
              <a:rPr lang="it-IT" sz="2600" dirty="0" smtClean="0">
                <a:latin typeface="Arial" panose="020B0604020202020204" pitchFamily="34" charset="0"/>
                <a:cs typeface="Arial" panose="020B0604020202020204" pitchFamily="34" charset="0"/>
              </a:rPr>
              <a:t> ci consentono di ridurre al minimo tale tipologia di errore.</a:t>
            </a:r>
          </a:p>
        </p:txBody>
      </p:sp>
    </p:spTree>
    <p:extLst>
      <p:ext uri="{BB962C8B-B14F-4D97-AF65-F5344CB8AC3E}">
        <p14:creationId xmlns="" xmlns:p14="http://schemas.microsoft.com/office/powerpoint/2010/main" val="1336693138"/>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200" b="1" u="sng" dirty="0" smtClean="0">
                <a:solidFill>
                  <a:srgbClr val="FF0000"/>
                </a:solidFill>
                <a:latin typeface="Arial Black" panose="020B0A04020102020204" pitchFamily="34" charset="0"/>
                <a:cs typeface="Times New Roman" pitchFamily="18" charset="0"/>
              </a:rPr>
              <a:t>TIPOLOGIA DI ERRORI ARBITRALI</a:t>
            </a:r>
          </a:p>
          <a:p>
            <a:pPr marL="1588" lvl="1" indent="0" algn="just">
              <a:buClrTx/>
              <a:buNone/>
              <a:defRPr/>
            </a:pPr>
            <a:endParaRPr lang="it-IT" sz="2600" b="1" dirty="0" smtClean="0">
              <a:solidFill>
                <a:srgbClr val="00FF00"/>
              </a:solidFill>
              <a:effectLst>
                <a:outerShdw blurRad="38100" dist="38100" dir="2700000" algn="tl">
                  <a:srgbClr val="000000">
                    <a:alpha val="43137"/>
                  </a:srgbClr>
                </a:outerShdw>
              </a:effectLst>
              <a:latin typeface="Times New Roman" pitchFamily="18" charset="0"/>
              <a:cs typeface="Times New Roman" pitchFamily="18"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Gli </a:t>
            </a:r>
            <a:r>
              <a:rPr lang="it-IT" sz="2600" dirty="0" smtClean="0">
                <a:solidFill>
                  <a:srgbClr val="C00000"/>
                </a:solidFill>
                <a:latin typeface="Arial" panose="020B0604020202020204" pitchFamily="34" charset="0"/>
                <a:cs typeface="Arial" panose="020B0604020202020204" pitchFamily="34" charset="0"/>
              </a:rPr>
              <a:t>errori di comunicazione </a:t>
            </a:r>
            <a:r>
              <a:rPr lang="it-IT" sz="2600" dirty="0" smtClean="0">
                <a:latin typeface="Arial" panose="020B0604020202020204" pitchFamily="34" charset="0"/>
                <a:cs typeface="Arial" panose="020B0604020202020204" pitchFamily="34" charset="0"/>
              </a:rPr>
              <a:t>sono determinati dall’uso di una gestualità inappropriata.</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Essa genera equivoci;</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non consente l’ottimale collaborazione all’interno del gruppo arbitrale;</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non rende comprensibile ai contendenti, ai Tecnici ed agli spettatori ciò che si verifica nell’area di gara.</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endParaRPr lang="it-IT" sz="26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841592257"/>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200" b="1" u="sng" dirty="0" smtClean="0">
                <a:solidFill>
                  <a:srgbClr val="FF0000"/>
                </a:solidFill>
                <a:latin typeface="Arial Black" panose="020B0A04020102020204" pitchFamily="34" charset="0"/>
                <a:cs typeface="Times New Roman" pitchFamily="18" charset="0"/>
              </a:rPr>
              <a:t>TIPOLOGIA DI ERRORI ARBITRALI</a:t>
            </a:r>
          </a:p>
          <a:p>
            <a:pPr marL="1588" lvl="1" indent="0" algn="just">
              <a:buClrTx/>
              <a:buNone/>
              <a:defRPr/>
            </a:pPr>
            <a:endParaRPr lang="it-IT" sz="2600" b="1" dirty="0" smtClean="0">
              <a:solidFill>
                <a:srgbClr val="00FF00"/>
              </a:solidFill>
              <a:effectLst>
                <a:outerShdw blurRad="38100" dist="38100" dir="2700000" algn="tl">
                  <a:srgbClr val="000000">
                    <a:alpha val="43137"/>
                  </a:srgbClr>
                </a:outerShdw>
              </a:effectLst>
              <a:latin typeface="Times New Roman" pitchFamily="18" charset="0"/>
              <a:cs typeface="Times New Roman" pitchFamily="18"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L’errore più grave, tuttavia, è quello causato dall’omessa assunzione delle proprie responsabilità.</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Ciò si verifica allorquando si percepisce e si valuta correttamente un’azione (soprattutto le azioni che comporterebbero la squalifica o comunque l’esclusione di un contendente dalla competizione), ma non si assume la conseguente decisione perché si subiscono le pressioni esterne, o per il semplice timore che essa non sia condivisa.  </a:t>
            </a:r>
          </a:p>
        </p:txBody>
      </p:sp>
    </p:spTree>
    <p:extLst>
      <p:ext uri="{BB962C8B-B14F-4D97-AF65-F5344CB8AC3E}">
        <p14:creationId xmlns="" xmlns:p14="http://schemas.microsoft.com/office/powerpoint/2010/main" val="3872247672"/>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normAutofit/>
          </a:bodyPr>
          <a:lstStyle/>
          <a:p>
            <a:pPr marL="1588" lvl="1" indent="0" algn="ctr">
              <a:buClrTx/>
              <a:buNone/>
              <a:defRPr/>
            </a:pPr>
            <a:r>
              <a:rPr lang="it-IT" sz="3600" b="1" u="sng" dirty="0" smtClean="0">
                <a:solidFill>
                  <a:srgbClr val="FF0000"/>
                </a:solidFill>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SUL PIANO TECNICO</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dirty="0" smtClean="0">
                <a:latin typeface="Arial" panose="020B0604020202020204" pitchFamily="34" charset="0"/>
                <a:cs typeface="Arial" panose="020B0604020202020204" pitchFamily="34" charset="0"/>
              </a:rPr>
              <a:t>Difficoltà nell’assegnazione dei calci </a:t>
            </a:r>
            <a:r>
              <a:rPr lang="it-IT" dirty="0" err="1" smtClean="0">
                <a:latin typeface="Arial" panose="020B0604020202020204" pitchFamily="34" charset="0"/>
                <a:cs typeface="Arial" panose="020B0604020202020204" pitchFamily="34" charset="0"/>
              </a:rPr>
              <a:t>chudan</a:t>
            </a:r>
            <a:r>
              <a:rPr lang="it-IT" dirty="0" smtClean="0">
                <a:latin typeface="Arial" panose="020B0604020202020204" pitchFamily="34" charset="0"/>
                <a:cs typeface="Arial" panose="020B0604020202020204" pitchFamily="34" charset="0"/>
              </a:rPr>
              <a:t>;</a:t>
            </a:r>
          </a:p>
          <a:p>
            <a:pPr marL="1588" lvl="1" indent="0" algn="just">
              <a:buClrTx/>
              <a:buNone/>
              <a:defRPr/>
            </a:pPr>
            <a:endParaRPr lang="it-IT" dirty="0" smtClean="0">
              <a:latin typeface="Arial" panose="020B0604020202020204" pitchFamily="34" charset="0"/>
              <a:cs typeface="Arial" panose="020B0604020202020204" pitchFamily="34" charset="0"/>
            </a:endParaRPr>
          </a:p>
          <a:p>
            <a:pPr marL="1588" lvl="1" indent="0" algn="just">
              <a:buClrTx/>
              <a:buNone/>
              <a:defRPr/>
            </a:pPr>
            <a:r>
              <a:rPr lang="it-IT" dirty="0" smtClean="0">
                <a:latin typeface="Arial" panose="020B0604020202020204" pitchFamily="34" charset="0"/>
                <a:cs typeface="Arial" panose="020B0604020202020204" pitchFamily="34" charset="0"/>
              </a:rPr>
              <a:t>Difficoltà nel premiare le proiezioni correttamente eseguite – atteggiamento mentale da correggere;</a:t>
            </a:r>
          </a:p>
          <a:p>
            <a:pPr marL="1588" lvl="1" indent="0" algn="just">
              <a:buClrTx/>
              <a:buNone/>
              <a:defRPr/>
            </a:pPr>
            <a:endParaRPr lang="it-IT" dirty="0" smtClean="0">
              <a:latin typeface="Arial" panose="020B0604020202020204" pitchFamily="34" charset="0"/>
              <a:cs typeface="Arial" panose="020B0604020202020204" pitchFamily="34" charset="0"/>
            </a:endParaRPr>
          </a:p>
          <a:p>
            <a:pPr marL="1588" lvl="1" indent="0" algn="just">
              <a:buClrTx/>
              <a:buNone/>
              <a:defRPr/>
            </a:pPr>
            <a:r>
              <a:rPr lang="it-IT" dirty="0" smtClean="0">
                <a:latin typeface="Arial" panose="020B0604020202020204" pitchFamily="34" charset="0"/>
                <a:cs typeface="Arial" panose="020B0604020202020204" pitchFamily="34" charset="0"/>
              </a:rPr>
              <a:t>Mancata assegnazione di punti per tecniche in </a:t>
            </a:r>
            <a:r>
              <a:rPr lang="it-IT" dirty="0" err="1" smtClean="0">
                <a:latin typeface="Arial" panose="020B0604020202020204" pitchFamily="34" charset="0"/>
                <a:cs typeface="Arial" panose="020B0604020202020204" pitchFamily="34" charset="0"/>
              </a:rPr>
              <a:t>jodan</a:t>
            </a:r>
            <a:r>
              <a:rPr lang="it-IT" dirty="0" smtClean="0">
                <a:latin typeface="Arial" panose="020B0604020202020204" pitchFamily="34" charset="0"/>
                <a:cs typeface="Arial" panose="020B0604020202020204" pitchFamily="34" charset="0"/>
              </a:rPr>
              <a:t> che non toccano ma arrivano alla corretta distanza – valutare efficacia;</a:t>
            </a:r>
          </a:p>
          <a:p>
            <a:pPr marL="1588" lvl="1" indent="0" algn="just">
              <a:buClrTx/>
              <a:buNone/>
              <a:defRPr/>
            </a:pPr>
            <a:endParaRPr lang="it-IT"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  </a:t>
            </a:r>
          </a:p>
        </p:txBody>
      </p:sp>
    </p:spTree>
    <p:extLst>
      <p:ext uri="{BB962C8B-B14F-4D97-AF65-F5344CB8AC3E}">
        <p14:creationId xmlns="" xmlns:p14="http://schemas.microsoft.com/office/powerpoint/2010/main" val="3785565907"/>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600" b="1" u="sng" dirty="0" smtClean="0">
                <a:solidFill>
                  <a:srgbClr val="FF0000"/>
                </a:solidFill>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SUL PIANO TECNICO</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dirty="0" smtClean="0">
                <a:latin typeface="Arial" panose="020B0604020202020204" pitchFamily="34" charset="0"/>
                <a:cs typeface="Arial" panose="020B0604020202020204" pitchFamily="34" charset="0"/>
              </a:rPr>
              <a:t>Mancata segnalazione del punto appropriato in caso di combinazione di tecniche;</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r>
              <a:rPr lang="it-IT" dirty="0">
                <a:solidFill>
                  <a:prstClr val="black"/>
                </a:solidFill>
                <a:latin typeface="Arial" panose="020B0604020202020204" pitchFamily="34" charset="0"/>
                <a:cs typeface="Arial" panose="020B0604020202020204" pitchFamily="34" charset="0"/>
              </a:rPr>
              <a:t>Mancata assegnazione di punti per tecniche che arrivano a contatto (</a:t>
            </a:r>
            <a:r>
              <a:rPr lang="it-IT" dirty="0" err="1">
                <a:solidFill>
                  <a:prstClr val="black"/>
                </a:solidFill>
                <a:latin typeface="Arial" panose="020B0604020202020204" pitchFamily="34" charset="0"/>
                <a:cs typeface="Arial" panose="020B0604020202020204" pitchFamily="34" charset="0"/>
              </a:rPr>
              <a:t>skin</a:t>
            </a:r>
            <a:r>
              <a:rPr lang="it-IT" dirty="0">
                <a:solidFill>
                  <a:prstClr val="black"/>
                </a:solidFill>
                <a:latin typeface="Arial" panose="020B0604020202020204" pitchFamily="34" charset="0"/>
                <a:cs typeface="Arial" panose="020B0604020202020204" pitchFamily="34" charset="0"/>
              </a:rPr>
              <a:t> </a:t>
            </a:r>
            <a:r>
              <a:rPr lang="it-IT" dirty="0" err="1">
                <a:solidFill>
                  <a:prstClr val="black"/>
                </a:solidFill>
                <a:latin typeface="Arial" panose="020B0604020202020204" pitchFamily="34" charset="0"/>
                <a:cs typeface="Arial" panose="020B0604020202020204" pitchFamily="34" charset="0"/>
              </a:rPr>
              <a:t>touch</a:t>
            </a:r>
            <a:r>
              <a:rPr lang="it-IT" dirty="0">
                <a:solidFill>
                  <a:prstClr val="black"/>
                </a:solidFill>
                <a:latin typeface="Arial" panose="020B0604020202020204" pitchFamily="34" charset="0"/>
                <a:cs typeface="Arial" panose="020B0604020202020204" pitchFamily="34" charset="0"/>
              </a:rPr>
              <a:t>) senza procurare alcun </a:t>
            </a:r>
            <a:r>
              <a:rPr lang="it-IT" dirty="0" smtClean="0">
                <a:solidFill>
                  <a:prstClr val="black"/>
                </a:solidFill>
                <a:latin typeface="Arial" panose="020B0604020202020204" pitchFamily="34" charset="0"/>
                <a:cs typeface="Arial" panose="020B0604020202020204" pitchFamily="34" charset="0"/>
              </a:rPr>
              <a:t>danno</a:t>
            </a:r>
          </a:p>
          <a:p>
            <a:pPr marL="1588" lvl="1" indent="0" algn="just">
              <a:buClrTx/>
              <a:buNone/>
              <a:defRPr/>
            </a:pPr>
            <a:r>
              <a:rPr lang="it-IT" dirty="0" smtClean="0">
                <a:solidFill>
                  <a:prstClr val="black"/>
                </a:solidFill>
                <a:latin typeface="Arial" panose="020B0604020202020204" pitchFamily="34" charset="0"/>
                <a:cs typeface="Arial" panose="020B0604020202020204" pitchFamily="34" charset="0"/>
              </a:rPr>
              <a:t> </a:t>
            </a:r>
            <a:r>
              <a:rPr lang="it-IT" dirty="0">
                <a:solidFill>
                  <a:prstClr val="black"/>
                </a:solidFill>
                <a:latin typeface="Arial" panose="020B0604020202020204" pitchFamily="34" charset="0"/>
                <a:cs typeface="Arial" panose="020B0604020202020204" pitchFamily="34" charset="0"/>
              </a:rPr>
              <a:t>– obiettivo KARATE vigoroso;</a:t>
            </a:r>
          </a:p>
          <a:p>
            <a:pPr marL="1588" lvl="1" indent="0" algn="just">
              <a:buClrTx/>
              <a:buNone/>
              <a:defRPr/>
            </a:pPr>
            <a:endParaRPr lang="it-IT" sz="26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532444042"/>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normAutofit lnSpcReduction="10000"/>
          </a:bodyPr>
          <a:lstStyle/>
          <a:p>
            <a:pPr marL="1588" lvl="1" indent="0" algn="ctr">
              <a:buClrTx/>
              <a:buNone/>
              <a:defRPr/>
            </a:pPr>
            <a:r>
              <a:rPr lang="it-IT" sz="3600" b="1" u="sng" dirty="0" smtClean="0">
                <a:solidFill>
                  <a:srgbClr val="FF0000"/>
                </a:solidFill>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SUL PIANO TECNICO</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Assegnazione di punti per tecniche prive di uno o più criteri (buona forma, etc.) – i criteri devono essere presenti tutti al 100%;</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Assegnazione di punti per tecniche che non raggiungono alcuno dei bersagli consentiti.</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  </a:t>
            </a:r>
          </a:p>
        </p:txBody>
      </p:sp>
    </p:spTree>
    <p:extLst>
      <p:ext uri="{BB962C8B-B14F-4D97-AF65-F5344CB8AC3E}">
        <p14:creationId xmlns="" xmlns:p14="http://schemas.microsoft.com/office/powerpoint/2010/main" val="3974668269"/>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600" b="1" u="sng" dirty="0" smtClean="0">
                <a:solidFill>
                  <a:srgbClr val="FF0000"/>
                </a:solidFill>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SUL PIANO TECNICO</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a:solidFill>
                  <a:prstClr val="black"/>
                </a:solidFill>
                <a:latin typeface="Arial" panose="020B0604020202020204" pitchFamily="34" charset="0"/>
                <a:cs typeface="Arial" panose="020B0604020202020204" pitchFamily="34" charset="0"/>
              </a:rPr>
              <a:t>Assegnazione di </a:t>
            </a:r>
            <a:r>
              <a:rPr lang="it-IT" sz="2600" dirty="0" err="1">
                <a:solidFill>
                  <a:prstClr val="black"/>
                </a:solidFill>
                <a:latin typeface="Arial" panose="020B0604020202020204" pitchFamily="34" charset="0"/>
                <a:cs typeface="Arial" panose="020B0604020202020204" pitchFamily="34" charset="0"/>
              </a:rPr>
              <a:t>Ippon</a:t>
            </a:r>
            <a:r>
              <a:rPr lang="it-IT" sz="2600" dirty="0">
                <a:solidFill>
                  <a:prstClr val="black"/>
                </a:solidFill>
                <a:latin typeface="Arial" panose="020B0604020202020204" pitchFamily="34" charset="0"/>
                <a:cs typeface="Arial" panose="020B0604020202020204" pitchFamily="34" charset="0"/>
              </a:rPr>
              <a:t> per proiezione seguita da tecnica su avversario che non ha il torso a terra</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Assegnazione di punto per proiezione eseguita con presa a due mani in mancanza di calcio dell’avversario</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  </a:t>
            </a:r>
          </a:p>
        </p:txBody>
      </p:sp>
    </p:spTree>
    <p:extLst>
      <p:ext uri="{BB962C8B-B14F-4D97-AF65-F5344CB8AC3E}">
        <p14:creationId xmlns="" xmlns:p14="http://schemas.microsoft.com/office/powerpoint/2010/main" val="4047309652"/>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normAutofit lnSpcReduction="10000"/>
          </a:bodyPr>
          <a:lstStyle/>
          <a:p>
            <a:pPr marL="1588" lvl="1" indent="0" algn="ctr">
              <a:buClrTx/>
              <a:buNone/>
              <a:defRPr/>
            </a:pPr>
            <a:r>
              <a:rPr lang="it-IT" sz="3600" b="1" u="sng" dirty="0" smtClean="0">
                <a:solidFill>
                  <a:srgbClr val="FF0000"/>
                </a:solidFill>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CON RIFERIMENTO AI COMPORTAMENTI PROIBITI</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Assegnazione di punti per tecniche che hanno prodotto ferite – è conseguenza di una superficiale osservazione dell’Atleta colpito o della fretta eccessiva nel riprendere l’incontro. </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Ammonizione inappropriata rispetto all’entità del contatto – deve guidarci la corretta percezione dell’impatto e l’osservazione degli effetti prodotti sull’Atleta colpito.</a:t>
            </a:r>
          </a:p>
          <a:p>
            <a:pPr marL="1588" lvl="1" indent="0" algn="just">
              <a:buClrTx/>
              <a:buNone/>
              <a:defRPr/>
            </a:pPr>
            <a:r>
              <a:rPr lang="it-IT" sz="2600" dirty="0" smtClean="0">
                <a:latin typeface="Arial" panose="020B0604020202020204" pitchFamily="34" charset="0"/>
                <a:cs typeface="Arial" panose="020B0604020202020204" pitchFamily="34" charset="0"/>
              </a:rPr>
              <a:t>  </a:t>
            </a:r>
          </a:p>
        </p:txBody>
      </p:sp>
    </p:spTree>
    <p:extLst>
      <p:ext uri="{BB962C8B-B14F-4D97-AF65-F5344CB8AC3E}">
        <p14:creationId xmlns="" xmlns:p14="http://schemas.microsoft.com/office/powerpoint/2010/main" val="33655112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0"/>
            <a:ext cx="8128992" cy="966738"/>
          </a:xfrm>
        </p:spPr>
        <p:txBody>
          <a:bodyPr>
            <a:normAutofit fontScale="90000"/>
          </a:bodyPr>
          <a:lstStyle/>
          <a:p>
            <a:r>
              <a:rPr lang="it-IT" altLang="it-IT" sz="6000" dirty="0" smtClean="0">
                <a:solidFill>
                  <a:schemeClr val="accent2"/>
                </a:solidFill>
                <a:effectLst/>
                <a:latin typeface="Comic Sans MS" pitchFamily="66" charset="0"/>
                <a:cs typeface="Arial" pitchFamily="34" charset="0"/>
              </a:rPr>
              <a:t>   </a:t>
            </a:r>
            <a:r>
              <a:rPr lang="it-IT" altLang="it-IT" sz="6000" dirty="0" smtClean="0">
                <a:solidFill>
                  <a:srgbClr val="FF0000"/>
                </a:solidFill>
                <a:effectLst/>
                <a:latin typeface="Comic Sans MS" pitchFamily="66" charset="0"/>
                <a:cs typeface="Arial" pitchFamily="34" charset="0"/>
              </a:rPr>
              <a:t>“</a:t>
            </a:r>
            <a:r>
              <a:rPr lang="it-IT" altLang="it-IT" sz="6000" dirty="0" smtClean="0">
                <a:solidFill>
                  <a:srgbClr val="FF0000"/>
                </a:solidFill>
                <a:effectLst/>
                <a:latin typeface="Calibri" pitchFamily="34" charset="0"/>
                <a:cs typeface="Arial" pitchFamily="34" charset="0"/>
              </a:rPr>
              <a:t>Tecnica- </a:t>
            </a:r>
            <a:r>
              <a:rPr lang="it-IT" altLang="it-IT" sz="4400" dirty="0" smtClean="0">
                <a:solidFill>
                  <a:srgbClr val="FF0000"/>
                </a:solidFill>
                <a:effectLst/>
                <a:latin typeface="Calibri" pitchFamily="34" charset="0"/>
                <a:cs typeface="Arial" pitchFamily="34" charset="0"/>
              </a:rPr>
              <a:t>Buona Forma</a:t>
            </a:r>
            <a:r>
              <a:rPr lang="it-IT" altLang="it-IT" sz="6000" dirty="0" smtClean="0">
                <a:solidFill>
                  <a:srgbClr val="FF0000"/>
                </a:solidFill>
                <a:effectLst/>
                <a:latin typeface="Calibri" pitchFamily="34" charset="0"/>
                <a:cs typeface="Arial" pitchFamily="34" charset="0"/>
              </a:rPr>
              <a:t>”</a:t>
            </a:r>
            <a:endParaRPr lang="it-IT" dirty="0">
              <a:solidFill>
                <a:srgbClr val="FF0000"/>
              </a:solidFill>
              <a:effectLst/>
            </a:endParaRPr>
          </a:p>
        </p:txBody>
      </p:sp>
      <p:sp>
        <p:nvSpPr>
          <p:cNvPr id="4" name="Rettangolo 3"/>
          <p:cNvSpPr/>
          <p:nvPr/>
        </p:nvSpPr>
        <p:spPr>
          <a:xfrm>
            <a:off x="107504" y="1225689"/>
            <a:ext cx="9036496" cy="5632311"/>
          </a:xfrm>
          <a:prstGeom prst="rect">
            <a:avLst/>
          </a:prstGeom>
        </p:spPr>
        <p:txBody>
          <a:bodyPr wrap="square">
            <a:spAutoFit/>
          </a:bodyPr>
          <a:lstStyle/>
          <a:p>
            <a:pPr algn="just"/>
            <a:endParaRPr lang="it-IT" b="1" dirty="0" smtClean="0">
              <a:solidFill>
                <a:srgbClr val="C00000"/>
              </a:solidFill>
              <a:latin typeface="Arial" panose="020B0604020202020204" pitchFamily="34" charset="0"/>
              <a:cs typeface="Arial" panose="020B0604020202020204" pitchFamily="34" charset="0"/>
            </a:endParaRPr>
          </a:p>
          <a:p>
            <a:pPr algn="just"/>
            <a:endParaRPr lang="it-IT" b="1" dirty="0" smtClean="0">
              <a:solidFill>
                <a:srgbClr val="C00000"/>
              </a:solidFill>
              <a:latin typeface="Arial" panose="020B0604020202020204" pitchFamily="34" charset="0"/>
              <a:cs typeface="Arial" panose="020B0604020202020204" pitchFamily="34" charset="0"/>
            </a:endParaRPr>
          </a:p>
          <a:p>
            <a:pPr algn="just"/>
            <a:endParaRPr lang="it-IT" b="1" dirty="0" smtClean="0">
              <a:solidFill>
                <a:srgbClr val="C00000"/>
              </a:solidFill>
              <a:latin typeface="Arial" panose="020B0604020202020204" pitchFamily="34" charset="0"/>
              <a:cs typeface="Arial" panose="020B0604020202020204" pitchFamily="34" charset="0"/>
            </a:endParaRPr>
          </a:p>
          <a:p>
            <a:pPr algn="just"/>
            <a:endParaRPr lang="it-IT" b="1" dirty="0" smtClean="0">
              <a:solidFill>
                <a:srgbClr val="C00000"/>
              </a:solidFill>
              <a:latin typeface="Arial" panose="020B0604020202020204" pitchFamily="34" charset="0"/>
              <a:cs typeface="Arial" panose="020B0604020202020204" pitchFamily="34" charset="0"/>
            </a:endParaRPr>
          </a:p>
          <a:p>
            <a:pPr algn="just"/>
            <a:endParaRPr lang="it-IT" b="1" dirty="0" smtClean="0">
              <a:solidFill>
                <a:srgbClr val="C00000"/>
              </a:solidFill>
              <a:latin typeface="Arial" panose="020B0604020202020204" pitchFamily="34" charset="0"/>
              <a:cs typeface="Arial" panose="020B0604020202020204" pitchFamily="34" charset="0"/>
            </a:endParaRPr>
          </a:p>
          <a:p>
            <a:pPr algn="just"/>
            <a:r>
              <a:rPr lang="it-IT" b="1" dirty="0" smtClean="0">
                <a:solidFill>
                  <a:srgbClr val="C00000"/>
                </a:solidFill>
                <a:latin typeface="Arial" panose="020B0604020202020204" pitchFamily="34" charset="0"/>
                <a:cs typeface="Arial" panose="020B0604020202020204" pitchFamily="34" charset="0"/>
              </a:rPr>
              <a:t> </a:t>
            </a:r>
          </a:p>
          <a:p>
            <a:pPr algn="just"/>
            <a:endParaRPr lang="it-IT" b="1" dirty="0" smtClean="0">
              <a:solidFill>
                <a:srgbClr val="C00000"/>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r>
              <a:rPr lang="it-IT" b="1" dirty="0" smtClean="0">
                <a:solidFill>
                  <a:prstClr val="black"/>
                </a:solidFill>
                <a:latin typeface="Arial" panose="020B0604020202020204" pitchFamily="34" charset="0"/>
                <a:cs typeface="Arial" panose="020B0604020202020204" pitchFamily="34" charset="0"/>
              </a:rPr>
              <a:t> </a:t>
            </a: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smtClean="0">
              <a:solidFill>
                <a:prstClr val="black"/>
              </a:solidFill>
              <a:latin typeface="Arial" panose="020B0604020202020204" pitchFamily="34" charset="0"/>
              <a:cs typeface="Arial" panose="020B0604020202020204" pitchFamily="34" charset="0"/>
            </a:endParaRPr>
          </a:p>
          <a:p>
            <a:pPr algn="just"/>
            <a:endParaRPr lang="it-IT" dirty="0">
              <a:solidFill>
                <a:prstClr val="black"/>
              </a:solidFill>
              <a:latin typeface="Arial" panose="020B0604020202020204" pitchFamily="34" charset="0"/>
              <a:cs typeface="Arial" panose="020B0604020202020204" pitchFamily="34" charset="0"/>
            </a:endParaRPr>
          </a:p>
        </p:txBody>
      </p:sp>
      <p:sp>
        <p:nvSpPr>
          <p:cNvPr id="5" name="Rettangolo 4"/>
          <p:cNvSpPr/>
          <p:nvPr/>
        </p:nvSpPr>
        <p:spPr>
          <a:xfrm>
            <a:off x="0" y="1052736"/>
            <a:ext cx="8604448" cy="1938992"/>
          </a:xfrm>
          <a:prstGeom prst="rect">
            <a:avLst/>
          </a:prstGeom>
        </p:spPr>
        <p:txBody>
          <a:bodyPr wrap="square">
            <a:spAutoFit/>
          </a:bodyPr>
          <a:lstStyle/>
          <a:p>
            <a:pPr algn="just"/>
            <a:r>
              <a:rPr lang="it-IT" b="1" dirty="0" smtClean="0">
                <a:latin typeface="Arial" pitchFamily="34" charset="0"/>
                <a:cs typeface="Arial" pitchFamily="34" charset="0"/>
              </a:rPr>
              <a:t>Ogni tecnica deve essere effettuata in conformità ai </a:t>
            </a:r>
            <a:r>
              <a:rPr lang="it-IT" b="1" u="sng" dirty="0" smtClean="0">
                <a:latin typeface="Arial" pitchFamily="34" charset="0"/>
                <a:cs typeface="Arial" pitchFamily="34" charset="0"/>
              </a:rPr>
              <a:t>modelli </a:t>
            </a:r>
            <a:r>
              <a:rPr lang="it-IT" b="1" u="sng" dirty="0" smtClean="0">
                <a:solidFill>
                  <a:srgbClr val="FF0000"/>
                </a:solidFill>
                <a:latin typeface="Arial" pitchFamily="34" charset="0"/>
                <a:cs typeface="Arial" pitchFamily="34" charset="0"/>
              </a:rPr>
              <a:t>(buona forma)</a:t>
            </a:r>
            <a:r>
              <a:rPr lang="it-IT" b="1" dirty="0" smtClean="0">
                <a:solidFill>
                  <a:srgbClr val="FF0000"/>
                </a:solidFill>
                <a:latin typeface="Arial" pitchFamily="34" charset="0"/>
                <a:cs typeface="Arial" pitchFamily="34" charset="0"/>
              </a:rPr>
              <a:t>  </a:t>
            </a:r>
            <a:r>
              <a:rPr lang="it-IT" b="1" dirty="0" smtClean="0">
                <a:latin typeface="Arial" pitchFamily="34" charset="0"/>
                <a:cs typeface="Arial" pitchFamily="34" charset="0"/>
              </a:rPr>
              <a:t>della </a:t>
            </a:r>
            <a:r>
              <a:rPr lang="it-IT" b="1" u="sng" dirty="0" smtClean="0">
                <a:latin typeface="Arial" pitchFamily="34" charset="0"/>
                <a:cs typeface="Arial" pitchFamily="34" charset="0"/>
              </a:rPr>
              <a:t>specialità del karate, </a:t>
            </a:r>
            <a:r>
              <a:rPr lang="it-IT" b="1" u="sng" dirty="0" err="1" smtClean="0">
                <a:latin typeface="Arial" pitchFamily="34" charset="0"/>
                <a:cs typeface="Arial" pitchFamily="34" charset="0"/>
              </a:rPr>
              <a:t>cio’</a:t>
            </a:r>
            <a:r>
              <a:rPr lang="it-IT" b="1" u="sng" dirty="0" smtClean="0">
                <a:latin typeface="Arial" pitchFamily="34" charset="0"/>
                <a:cs typeface="Arial" pitchFamily="34" charset="0"/>
              </a:rPr>
              <a:t> significa che al momento dell’azione sul bersaglio la forma del corpo deve essere riconoscibile come fondamentale del karate.</a:t>
            </a:r>
            <a:endParaRPr lang="it-IT" dirty="0">
              <a:latin typeface="Arial" pitchFamily="34" charset="0"/>
              <a:cs typeface="Arial" pitchFamily="34" charset="0"/>
            </a:endParaRPr>
          </a:p>
        </p:txBody>
      </p:sp>
      <p:pic>
        <p:nvPicPr>
          <p:cNvPr id="6" name="Picture 4" descr="Immagine2"/>
          <p:cNvPicPr>
            <a:picLocks noChangeAspect="1" noChangeArrowheads="1"/>
          </p:cNvPicPr>
          <p:nvPr/>
        </p:nvPicPr>
        <p:blipFill>
          <a:blip r:embed="rId2" cstate="print"/>
          <a:srcRect/>
          <a:stretch>
            <a:fillRect/>
          </a:stretch>
        </p:blipFill>
        <p:spPr bwMode="auto">
          <a:xfrm>
            <a:off x="3707904" y="2852936"/>
            <a:ext cx="4535934" cy="3601343"/>
          </a:xfrm>
          <a:prstGeom prst="rect">
            <a:avLst/>
          </a:prstGeom>
          <a:noFill/>
          <a:ln w="9525">
            <a:noFill/>
            <a:miter lim="800000"/>
            <a:headEnd/>
            <a:tailEnd/>
          </a:ln>
        </p:spPr>
      </p:pic>
    </p:spTree>
    <p:extLst>
      <p:ext uri="{BB962C8B-B14F-4D97-AF65-F5344CB8AC3E}">
        <p14:creationId xmlns:p14="http://schemas.microsoft.com/office/powerpoint/2010/main" xmlns="" val="2884082768"/>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600" b="1" u="sng" dirty="0" smtClean="0">
                <a:solidFill>
                  <a:srgbClr val="FF0000"/>
                </a:solidFill>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CON RIFERIMENTO AI COMPORTAMENTI PROIBITI</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Mancata penalizzazione di attacchi diretti all’articolazione dell’anca o alle gambe  - generalmente nel tentativo di eseguire un calcio </a:t>
            </a:r>
            <a:r>
              <a:rPr lang="it-IT" sz="2600" dirty="0" err="1" smtClean="0">
                <a:latin typeface="Arial" panose="020B0604020202020204" pitchFamily="34" charset="0"/>
                <a:cs typeface="Arial" panose="020B0604020202020204" pitchFamily="34" charset="0"/>
              </a:rPr>
              <a:t>chudan</a:t>
            </a:r>
            <a:r>
              <a:rPr lang="it-IT" sz="2600" dirty="0" smtClean="0">
                <a:latin typeface="Arial" panose="020B0604020202020204" pitchFamily="34" charset="0"/>
                <a:cs typeface="Arial" panose="020B0604020202020204" pitchFamily="34" charset="0"/>
              </a:rPr>
              <a:t> o una spazzata</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Non adeguata penalizzazione delle proiezioni pericolose o vietate – a volte vengono comminate sanzioni di  Categoria 2 e non di Categoria 1 </a:t>
            </a:r>
          </a:p>
          <a:p>
            <a:pPr marL="1588" lvl="1" indent="0" algn="just">
              <a:buClrTx/>
              <a:buNone/>
              <a:defRPr/>
            </a:pPr>
            <a:r>
              <a:rPr lang="it-IT" sz="2600" dirty="0" smtClean="0">
                <a:latin typeface="Arial" panose="020B0604020202020204" pitchFamily="34" charset="0"/>
                <a:cs typeface="Arial" panose="020B0604020202020204" pitchFamily="34" charset="0"/>
              </a:rPr>
              <a:t>  </a:t>
            </a:r>
          </a:p>
        </p:txBody>
      </p:sp>
    </p:spTree>
    <p:extLst>
      <p:ext uri="{BB962C8B-B14F-4D97-AF65-F5344CB8AC3E}">
        <p14:creationId xmlns="" xmlns:p14="http://schemas.microsoft.com/office/powerpoint/2010/main" val="2871170899"/>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normAutofit fontScale="92500" lnSpcReduction="10000"/>
          </a:bodyPr>
          <a:lstStyle/>
          <a:p>
            <a:pPr marL="1588" lvl="1" indent="0" algn="ctr">
              <a:buClrTx/>
              <a:buNone/>
              <a:defRPr/>
            </a:pPr>
            <a:r>
              <a:rPr lang="it-IT" sz="3600" b="1" u="sng" dirty="0" smtClean="0">
                <a:solidFill>
                  <a:srgbClr val="FF0000"/>
                </a:solidFill>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CON RIFERIMENTO AI COMPORTAMENTI PROIBITI</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Mancata penalizzazione delle trattenute non seguite da tecnica immediata</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Mancata penalizzazione delle prese a due mani fatte per eseguire le proiezioni – la presa a due mani è consentita solo nel caso in cui con una mano si afferra la gamba dell’avversario che ha eseguito un calcio.</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solidFill>
                  <a:srgbClr val="C00000"/>
                </a:solidFill>
                <a:latin typeface="Arial" panose="020B0604020202020204" pitchFamily="34" charset="0"/>
                <a:cs typeface="Arial" panose="020B0604020202020204" pitchFamily="34" charset="0"/>
              </a:rPr>
              <a:t>Il Giudice se ha visto che la proiezione è a due mani non deve indicare il punto. Se non ne è certo indica il punto ma l’Arbitro </a:t>
            </a:r>
            <a:r>
              <a:rPr lang="it-IT" sz="2600" u="sng" dirty="0" smtClean="0">
                <a:solidFill>
                  <a:srgbClr val="C00000"/>
                </a:solidFill>
                <a:latin typeface="Arial" panose="020B0604020202020204" pitchFamily="34" charset="0"/>
                <a:cs typeface="Arial" panose="020B0604020202020204" pitchFamily="34" charset="0"/>
              </a:rPr>
              <a:t>deve</a:t>
            </a:r>
            <a:r>
              <a:rPr lang="it-IT" sz="2600" dirty="0" smtClean="0">
                <a:solidFill>
                  <a:srgbClr val="C00000"/>
                </a:solidFill>
                <a:latin typeface="Arial" panose="020B0604020202020204" pitchFamily="34" charset="0"/>
                <a:cs typeface="Arial" panose="020B0604020202020204" pitchFamily="34" charset="0"/>
              </a:rPr>
              <a:t> proporre la sanzione.</a:t>
            </a:r>
          </a:p>
          <a:p>
            <a:pPr marL="1588" lvl="1" indent="0" algn="just">
              <a:buClrTx/>
              <a:buNone/>
              <a:defRPr/>
            </a:pPr>
            <a:r>
              <a:rPr lang="it-IT" sz="2600" dirty="0" smtClean="0">
                <a:latin typeface="Arial" panose="020B0604020202020204" pitchFamily="34" charset="0"/>
                <a:cs typeface="Arial" panose="020B0604020202020204" pitchFamily="34" charset="0"/>
              </a:rPr>
              <a:t>  </a:t>
            </a:r>
          </a:p>
        </p:txBody>
      </p:sp>
    </p:spTree>
    <p:extLst>
      <p:ext uri="{BB962C8B-B14F-4D97-AF65-F5344CB8AC3E}">
        <p14:creationId xmlns="" xmlns:p14="http://schemas.microsoft.com/office/powerpoint/2010/main" val="4122106386"/>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600" b="1" u="sng" dirty="0" smtClean="0">
                <a:solidFill>
                  <a:srgbClr val="FF0000"/>
                </a:solidFill>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CON RIFERIMENTO AI COMPORTAMENTI PROIBITI</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Errata valutazione del </a:t>
            </a:r>
            <a:r>
              <a:rPr lang="it-IT" sz="2600" dirty="0" err="1" smtClean="0">
                <a:latin typeface="Arial" panose="020B0604020202020204" pitchFamily="34" charset="0"/>
                <a:cs typeface="Arial" panose="020B0604020202020204" pitchFamily="34" charset="0"/>
              </a:rPr>
              <a:t>mubobi</a:t>
            </a:r>
            <a:endParaRPr lang="it-IT" sz="2600" dirty="0" smtClean="0">
              <a:latin typeface="Arial" panose="020B0604020202020204" pitchFamily="34" charset="0"/>
              <a:cs typeface="Arial" panose="020B0604020202020204" pitchFamily="34" charset="0"/>
            </a:endParaRP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458788" lvl="1" indent="-457200" algn="just">
              <a:buClrTx/>
              <a:buFontTx/>
              <a:buChar char="-"/>
              <a:defRPr/>
            </a:pPr>
            <a:r>
              <a:rPr lang="it-IT" sz="2600" dirty="0" smtClean="0">
                <a:latin typeface="Arial" panose="020B0604020202020204" pitchFamily="34" charset="0"/>
                <a:cs typeface="Arial" panose="020B0604020202020204" pitchFamily="34" charset="0"/>
              </a:rPr>
              <a:t>il </a:t>
            </a:r>
            <a:r>
              <a:rPr lang="it-IT" sz="2600" dirty="0" err="1" smtClean="0">
                <a:latin typeface="Arial" panose="020B0604020202020204" pitchFamily="34" charset="0"/>
                <a:cs typeface="Arial" panose="020B0604020202020204" pitchFamily="34" charset="0"/>
              </a:rPr>
              <a:t>mubobi</a:t>
            </a:r>
            <a:r>
              <a:rPr lang="it-IT" sz="2600" dirty="0" smtClean="0">
                <a:latin typeface="Arial" panose="020B0604020202020204" pitchFamily="34" charset="0"/>
                <a:cs typeface="Arial" panose="020B0604020202020204" pitchFamily="34" charset="0"/>
              </a:rPr>
              <a:t> può essere comminato solo nel caso in cui il contatto sia eccessivo e meriti una sanzione;</a:t>
            </a:r>
          </a:p>
          <a:p>
            <a:pPr marL="458788" lvl="1" indent="-457200" algn="just">
              <a:buClrTx/>
              <a:buFontTx/>
              <a:buChar char="-"/>
              <a:defRPr/>
            </a:pPr>
            <a:r>
              <a:rPr lang="it-IT" sz="2600" dirty="0" smtClean="0">
                <a:latin typeface="Arial" panose="020B0604020202020204" pitchFamily="34" charset="0"/>
                <a:cs typeface="Arial" panose="020B0604020202020204" pitchFamily="34" charset="0"/>
              </a:rPr>
              <a:t>il </a:t>
            </a:r>
            <a:r>
              <a:rPr lang="it-IT" sz="2600" dirty="0" err="1" smtClean="0">
                <a:latin typeface="Arial" panose="020B0604020202020204" pitchFamily="34" charset="0"/>
                <a:cs typeface="Arial" panose="020B0604020202020204" pitchFamily="34" charset="0"/>
              </a:rPr>
              <a:t>mubobi</a:t>
            </a:r>
            <a:r>
              <a:rPr lang="it-IT" sz="2600" dirty="0" smtClean="0">
                <a:latin typeface="Arial" panose="020B0604020202020204" pitchFamily="34" charset="0"/>
                <a:cs typeface="Arial" panose="020B0604020202020204" pitchFamily="34" charset="0"/>
              </a:rPr>
              <a:t> può essere comminato solo se il comportamento di chi subisce il colpo è realmente negligente;</a:t>
            </a:r>
          </a:p>
          <a:p>
            <a:pPr marL="458788" lvl="1" indent="-457200" algn="just">
              <a:buClrTx/>
              <a:buFontTx/>
              <a:buChar char="-"/>
              <a:defRPr/>
            </a:pPr>
            <a:r>
              <a:rPr lang="it-IT" sz="2600" dirty="0" smtClean="0">
                <a:latin typeface="Arial" panose="020B0604020202020204" pitchFamily="34" charset="0"/>
                <a:cs typeface="Arial" panose="020B0604020202020204" pitchFamily="34" charset="0"/>
              </a:rPr>
              <a:t>spesso viene considerata situazione di </a:t>
            </a:r>
            <a:r>
              <a:rPr lang="it-IT" sz="2600" dirty="0" err="1" smtClean="0">
                <a:latin typeface="Arial" panose="020B0604020202020204" pitchFamily="34" charset="0"/>
                <a:cs typeface="Arial" panose="020B0604020202020204" pitchFamily="34" charset="0"/>
              </a:rPr>
              <a:t>mubobi</a:t>
            </a:r>
            <a:r>
              <a:rPr lang="it-IT" sz="2600" dirty="0" smtClean="0">
                <a:latin typeface="Arial" panose="020B0604020202020204" pitchFamily="34" charset="0"/>
                <a:cs typeface="Arial" panose="020B0604020202020204" pitchFamily="34" charset="0"/>
              </a:rPr>
              <a:t> una normale azione d’attacco.</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endParaRPr lang="it-IT" sz="26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381592559"/>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600" b="1" u="sng" dirty="0" smtClean="0">
                <a:solidFill>
                  <a:srgbClr val="FF0000"/>
                </a:solidFill>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CON RIFERIMENTO AI COMPORTAMENTI PROIBITI</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r>
              <a:rPr lang="it-IT" sz="2600" dirty="0" smtClean="0">
                <a:latin typeface="Arial" panose="020B0604020202020204" pitchFamily="34" charset="0"/>
                <a:cs typeface="Arial" panose="020B0604020202020204" pitchFamily="34" charset="0"/>
              </a:rPr>
              <a:t>Mancata sanzione dei comportamenti ostruzionistici </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458788" lvl="1" indent="-457200" algn="just">
              <a:buClrTx/>
              <a:buFontTx/>
              <a:buChar char="-"/>
              <a:defRPr/>
            </a:pPr>
            <a:r>
              <a:rPr lang="it-IT" sz="2600" dirty="0" smtClean="0">
                <a:latin typeface="Arial" panose="020B0604020202020204" pitchFamily="34" charset="0"/>
                <a:cs typeface="Arial" panose="020B0604020202020204" pitchFamily="34" charset="0"/>
              </a:rPr>
              <a:t>il comportamento ostruzionistico deve essere sanzionato in ogni fase dell’incontro, non solo alla fine;</a:t>
            </a:r>
          </a:p>
          <a:p>
            <a:pPr marL="458788" lvl="1" indent="-457200" algn="just">
              <a:buClrTx/>
              <a:buFontTx/>
              <a:buChar char="-"/>
              <a:defRPr/>
            </a:pPr>
            <a:r>
              <a:rPr lang="it-IT" sz="2600" dirty="0" smtClean="0">
                <a:latin typeface="Arial" panose="020B0604020202020204" pitchFamily="34" charset="0"/>
                <a:cs typeface="Arial" panose="020B0604020202020204" pitchFamily="34" charset="0"/>
              </a:rPr>
              <a:t>Vanno sanzionati tutti quei comportamenti finalizzati ad impedire all’avversario di marcare il punto;</a:t>
            </a:r>
          </a:p>
          <a:p>
            <a:pPr marL="458788" lvl="1" indent="-457200" algn="just">
              <a:buClrTx/>
              <a:buFontTx/>
              <a:buChar char="-"/>
              <a:defRPr/>
            </a:pPr>
            <a:r>
              <a:rPr lang="it-IT" sz="2600" dirty="0" smtClean="0">
                <a:latin typeface="Arial" panose="020B0604020202020204" pitchFamily="34" charset="0"/>
                <a:cs typeface="Arial" panose="020B0604020202020204" pitchFamily="34" charset="0"/>
              </a:rPr>
              <a:t>Occorre distinguere tra ostruzionismo e difesa da azioni scoordinate e pericolose dell’avversario.</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endParaRPr lang="it-IT" sz="26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141954241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normAutofit fontScale="77500" lnSpcReduction="20000"/>
          </a:bodyPr>
          <a:lstStyle/>
          <a:p>
            <a:pPr marL="1588" lvl="1" indent="0" algn="ctr">
              <a:buClrTx/>
              <a:buNone/>
              <a:defRPr/>
            </a:pPr>
            <a:r>
              <a:rPr lang="it-IT" sz="4100" b="1" u="sng" dirty="0" smtClean="0">
                <a:solidFill>
                  <a:srgbClr val="FF0000"/>
                </a:solidFill>
                <a:effectLst>
                  <a:outerShdw blurRad="38100" dist="38100" dir="2700000" algn="tl">
                    <a:srgbClr val="000000">
                      <a:alpha val="43137"/>
                    </a:srgbClr>
                  </a:outerShdw>
                </a:effectLst>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SUL PIANO DELLA TECNICA ARBITRALE</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3600" b="1" u="sng" dirty="0" smtClean="0">
                <a:latin typeface="Arial" panose="020B0604020202020204" pitchFamily="34" charset="0"/>
                <a:cs typeface="Arial" panose="020B0604020202020204" pitchFamily="34" charset="0"/>
              </a:rPr>
              <a:t>Arbitro</a:t>
            </a:r>
            <a:r>
              <a:rPr lang="it-IT" sz="3100" b="1" u="sng" dirty="0" smtClean="0">
                <a:latin typeface="Arial" panose="020B0604020202020204" pitchFamily="34" charset="0"/>
                <a:cs typeface="Arial" panose="020B0604020202020204" pitchFamily="34" charset="0"/>
              </a:rPr>
              <a:t> </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458788" lvl="1" indent="-457200" algn="just">
              <a:lnSpc>
                <a:spcPct val="160000"/>
              </a:lnSpc>
              <a:buClrTx/>
              <a:buFontTx/>
              <a:buChar char="-"/>
              <a:defRPr/>
            </a:pPr>
            <a:r>
              <a:rPr lang="it-IT" sz="2800" dirty="0" smtClean="0">
                <a:latin typeface="Arial" panose="020B0604020202020204" pitchFamily="34" charset="0"/>
                <a:cs typeface="Arial" panose="020B0604020202020204" pitchFamily="34" charset="0"/>
              </a:rPr>
              <a:t>Posizione iniziale non corretta – gestione dello spazio non adeguata;</a:t>
            </a:r>
          </a:p>
          <a:p>
            <a:pPr marL="458788" lvl="1" indent="-457200" algn="just">
              <a:lnSpc>
                <a:spcPct val="160000"/>
              </a:lnSpc>
              <a:buClrTx/>
              <a:buFontTx/>
              <a:buChar char="-"/>
              <a:defRPr/>
            </a:pPr>
            <a:r>
              <a:rPr lang="it-IT" sz="2800" dirty="0" smtClean="0">
                <a:latin typeface="Arial" panose="020B0604020202020204" pitchFamily="34" charset="0"/>
                <a:cs typeface="Arial" panose="020B0604020202020204" pitchFamily="34" charset="0"/>
              </a:rPr>
              <a:t>Movimenti sull’area di gara non efficienti;</a:t>
            </a:r>
          </a:p>
          <a:p>
            <a:pPr marL="458788" lvl="1" indent="-457200" algn="just">
              <a:lnSpc>
                <a:spcPct val="160000"/>
              </a:lnSpc>
              <a:buClrTx/>
              <a:buFontTx/>
              <a:buChar char="-"/>
              <a:defRPr/>
            </a:pPr>
            <a:r>
              <a:rPr lang="it-IT" sz="2800" dirty="0" smtClean="0">
                <a:latin typeface="Arial" panose="020B0604020202020204" pitchFamily="34" charset="0"/>
                <a:cs typeface="Arial" panose="020B0604020202020204" pitchFamily="34" charset="0"/>
              </a:rPr>
              <a:t>Gestualità errata o comunque di scarsa efficacia comunicativa;</a:t>
            </a:r>
          </a:p>
          <a:p>
            <a:pPr marL="458788" lvl="1" indent="-457200" algn="just">
              <a:lnSpc>
                <a:spcPct val="160000"/>
              </a:lnSpc>
              <a:buClrTx/>
              <a:buFontTx/>
              <a:buChar char="-"/>
              <a:defRPr/>
            </a:pPr>
            <a:r>
              <a:rPr lang="it-IT" sz="2800" dirty="0" smtClean="0">
                <a:latin typeface="Arial" panose="020B0604020202020204" pitchFamily="34" charset="0"/>
                <a:cs typeface="Arial" panose="020B0604020202020204" pitchFamily="34" charset="0"/>
              </a:rPr>
              <a:t>Scarsa reattività e incisività;</a:t>
            </a:r>
          </a:p>
          <a:p>
            <a:pPr marL="458788" lvl="1" indent="-457200" algn="just">
              <a:lnSpc>
                <a:spcPct val="160000"/>
              </a:lnSpc>
              <a:buClrTx/>
              <a:buFontTx/>
              <a:buChar char="-"/>
              <a:defRPr/>
            </a:pPr>
            <a:r>
              <a:rPr lang="it-IT" sz="2800" dirty="0" smtClean="0">
                <a:latin typeface="Arial" panose="020B0604020202020204" pitchFamily="34" charset="0"/>
                <a:cs typeface="Arial" panose="020B0604020202020204" pitchFamily="34" charset="0"/>
              </a:rPr>
              <a:t>Errata lettura tattica dell’incontro;</a:t>
            </a:r>
          </a:p>
          <a:p>
            <a:pPr marL="458788" lvl="1" indent="-457200" algn="just">
              <a:lnSpc>
                <a:spcPct val="160000"/>
              </a:lnSpc>
              <a:buClrTx/>
              <a:buFontTx/>
              <a:buChar char="-"/>
              <a:defRPr/>
            </a:pPr>
            <a:r>
              <a:rPr lang="it-IT" sz="2800" dirty="0" smtClean="0">
                <a:latin typeface="Arial" panose="020B0604020202020204" pitchFamily="34" charset="0"/>
                <a:cs typeface="Arial" panose="020B0604020202020204" pitchFamily="34" charset="0"/>
              </a:rPr>
              <a:t>Superflua interruzione dell’incontro.</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endParaRPr lang="it-IT" sz="26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504449216"/>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egnaposto contenuto 2"/>
          <p:cNvSpPr>
            <a:spLocks noGrp="1"/>
          </p:cNvSpPr>
          <p:nvPr>
            <p:ph idx="1"/>
          </p:nvPr>
        </p:nvSpPr>
        <p:spPr>
          <a:xfrm>
            <a:off x="457200" y="333375"/>
            <a:ext cx="8229600" cy="5975350"/>
          </a:xfrm>
        </p:spPr>
        <p:txBody>
          <a:bodyPr/>
          <a:lstStyle/>
          <a:p>
            <a:pPr marL="1588" lvl="1" indent="0" algn="ctr">
              <a:buClrTx/>
              <a:buNone/>
              <a:defRPr/>
            </a:pPr>
            <a:r>
              <a:rPr lang="it-IT" sz="3600" b="1" u="sng" dirty="0" smtClean="0">
                <a:solidFill>
                  <a:srgbClr val="FF0000"/>
                </a:solidFill>
                <a:latin typeface="Arial Black" panose="020B0A04020102020204" pitchFamily="34" charset="0"/>
                <a:cs typeface="Times New Roman" pitchFamily="18" charset="0"/>
              </a:rPr>
              <a:t>CRITICITA’ RISCONTRATE</a:t>
            </a:r>
          </a:p>
          <a:p>
            <a:pPr marL="1588" lvl="1" indent="0" algn="ctr">
              <a:buClrTx/>
              <a:buNone/>
              <a:defRPr/>
            </a:pPr>
            <a:endParaRPr lang="it-IT" sz="2600" dirty="0" smtClean="0">
              <a:latin typeface="Arial" panose="020B0604020202020204" pitchFamily="34" charset="0"/>
              <a:cs typeface="Arial" panose="020B0604020202020204" pitchFamily="34" charset="0"/>
            </a:endParaRPr>
          </a:p>
          <a:p>
            <a:pPr marL="1588" lvl="1" indent="0" algn="ctr">
              <a:buClrTx/>
              <a:buNone/>
              <a:defRPr/>
            </a:pPr>
            <a:r>
              <a:rPr lang="it-IT" sz="2600" dirty="0" smtClean="0">
                <a:latin typeface="Arial" panose="020B0604020202020204" pitchFamily="34" charset="0"/>
                <a:cs typeface="Arial" panose="020B0604020202020204" pitchFamily="34" charset="0"/>
              </a:rPr>
              <a:t>SUL PIANO DELLA TECNICA ARBITRALE</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1588" lvl="1" indent="0" algn="just">
              <a:buClrTx/>
              <a:buNone/>
              <a:defRPr/>
            </a:pPr>
            <a:r>
              <a:rPr lang="it-IT" sz="2800" b="1" u="sng" dirty="0" smtClean="0">
                <a:latin typeface="Arial" panose="020B0604020202020204" pitchFamily="34" charset="0"/>
                <a:cs typeface="Arial" panose="020B0604020202020204" pitchFamily="34" charset="0"/>
              </a:rPr>
              <a:t>Giudici</a:t>
            </a:r>
            <a:r>
              <a:rPr lang="it-IT" sz="2600" dirty="0" smtClean="0">
                <a:latin typeface="Arial" panose="020B0604020202020204" pitchFamily="34" charset="0"/>
                <a:cs typeface="Arial" panose="020B0604020202020204" pitchFamily="34" charset="0"/>
              </a:rPr>
              <a:t> </a:t>
            </a:r>
          </a:p>
          <a:p>
            <a:pPr marL="1588" lvl="1" indent="0" algn="just">
              <a:buClrTx/>
              <a:buNone/>
              <a:defRPr/>
            </a:pPr>
            <a:endParaRPr lang="it-IT" sz="2600" dirty="0" smtClean="0">
              <a:latin typeface="Arial" panose="020B0604020202020204" pitchFamily="34" charset="0"/>
              <a:cs typeface="Arial" panose="020B0604020202020204" pitchFamily="34" charset="0"/>
            </a:endParaRPr>
          </a:p>
          <a:p>
            <a:pPr marL="458788" lvl="1" indent="-457200" algn="just">
              <a:buClrTx/>
              <a:buFontTx/>
              <a:buChar char="-"/>
              <a:defRPr/>
            </a:pPr>
            <a:r>
              <a:rPr lang="it-IT" sz="2600" dirty="0" smtClean="0">
                <a:latin typeface="Arial" panose="020B0604020202020204" pitchFamily="34" charset="0"/>
                <a:cs typeface="Arial" panose="020B0604020202020204" pitchFamily="34" charset="0"/>
              </a:rPr>
              <a:t>Segnalazione del punto da parte di colui che non è nella migliore posizione per vedere tutta l’azione;</a:t>
            </a:r>
          </a:p>
          <a:p>
            <a:pPr marL="458788" lvl="1" indent="-457200" algn="just">
              <a:buClrTx/>
              <a:buFontTx/>
              <a:buChar char="-"/>
              <a:defRPr/>
            </a:pPr>
            <a:r>
              <a:rPr lang="it-IT" sz="2600" dirty="0" smtClean="0">
                <a:latin typeface="Arial" panose="020B0604020202020204" pitchFamily="34" charset="0"/>
                <a:cs typeface="Arial" panose="020B0604020202020204" pitchFamily="34" charset="0"/>
              </a:rPr>
              <a:t>Mancata collaborazione con i colleghi per scarsa reattività;</a:t>
            </a:r>
          </a:p>
          <a:p>
            <a:pPr marL="458788" lvl="1" indent="-457200" algn="just">
              <a:buClrTx/>
              <a:buFontTx/>
              <a:buChar char="-"/>
              <a:defRPr/>
            </a:pPr>
            <a:r>
              <a:rPr lang="it-IT" sz="2600" dirty="0" smtClean="0">
                <a:latin typeface="Arial" panose="020B0604020202020204" pitchFamily="34" charset="0"/>
                <a:cs typeface="Arial" panose="020B0604020202020204" pitchFamily="34" charset="0"/>
              </a:rPr>
              <a:t>Eccesso di collaborazione quando non si è in grado di vedere nulla.</a:t>
            </a:r>
          </a:p>
          <a:p>
            <a:pPr marL="1588" lvl="1" indent="0" algn="just">
              <a:buClrTx/>
              <a:buNone/>
              <a:defRPr/>
            </a:pPr>
            <a:endParaRPr lang="it-IT" sz="2600" dirty="0">
              <a:latin typeface="Arial" panose="020B0604020202020204" pitchFamily="34" charset="0"/>
              <a:cs typeface="Arial" panose="020B0604020202020204" pitchFamily="34" charset="0"/>
            </a:endParaRPr>
          </a:p>
          <a:p>
            <a:pPr marL="1588" lvl="1" indent="0" algn="just">
              <a:buClrTx/>
              <a:buNone/>
              <a:defRPr/>
            </a:pPr>
            <a:endParaRPr lang="it-IT" sz="2600" dirty="0" smtClean="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1234952027"/>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Immagine 8" descr="Stemma FIJLKAM.jpg"/>
          <p:cNvPicPr>
            <a:picLocks noChangeAspect="1"/>
          </p:cNvPicPr>
          <p:nvPr/>
        </p:nvPicPr>
        <p:blipFill>
          <a:blip r:embed="rId2" cstate="print">
            <a:clrChange>
              <a:clrFrom>
                <a:srgbClr val="FFFFFF"/>
              </a:clrFrom>
              <a:clrTo>
                <a:srgbClr val="FFFFFF">
                  <a:alpha val="0"/>
                </a:srgbClr>
              </a:clrTo>
            </a:clrChange>
            <a:lum contrast="-40000"/>
            <a:extLst>
              <a:ext uri="{28A0092B-C50C-407E-A947-70E740481C1C}">
                <a14:useLocalDpi xmlns:a14="http://schemas.microsoft.com/office/drawing/2010/main" xmlns="" val="0"/>
              </a:ext>
            </a:extLst>
          </a:blip>
          <a:srcRect/>
          <a:stretch>
            <a:fillRect/>
          </a:stretch>
        </p:blipFill>
        <p:spPr bwMode="auto">
          <a:xfrm>
            <a:off x="1258888" y="209550"/>
            <a:ext cx="6553200" cy="651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06" name="Segnaposto contenuto 2"/>
          <p:cNvSpPr>
            <a:spLocks noGrp="1"/>
          </p:cNvSpPr>
          <p:nvPr>
            <p:ph idx="1"/>
          </p:nvPr>
        </p:nvSpPr>
        <p:spPr>
          <a:xfrm>
            <a:off x="571500" y="1857375"/>
            <a:ext cx="8115300" cy="4268788"/>
          </a:xfrm>
        </p:spPr>
        <p:txBody>
          <a:bodyPr/>
          <a:lstStyle/>
          <a:p>
            <a:pPr algn="ctr" eaLnBrk="1" hangingPunct="1">
              <a:buFont typeface="Wingdings" pitchFamily="2" charset="2"/>
              <a:buNone/>
              <a:defRPr/>
            </a:pPr>
            <a:r>
              <a:rPr lang="it-IT" sz="6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GRAZIE  PER  </a:t>
            </a:r>
          </a:p>
          <a:p>
            <a:pPr algn="ctr" eaLnBrk="1" hangingPunct="1">
              <a:buFont typeface="Wingdings" pitchFamily="2" charset="2"/>
              <a:buNone/>
              <a:defRPr/>
            </a:pPr>
            <a:r>
              <a:rPr lang="it-IT" sz="6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p>
          <a:p>
            <a:pPr algn="ctr" eaLnBrk="1" hangingPunct="1">
              <a:buFont typeface="Wingdings" pitchFamily="2" charset="2"/>
              <a:buNone/>
              <a:defRPr/>
            </a:pPr>
            <a:r>
              <a:rPr lang="it-IT" sz="6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L’ATTENZIONE</a:t>
            </a:r>
          </a:p>
        </p:txBody>
      </p:sp>
      <p:pic>
        <p:nvPicPr>
          <p:cNvPr id="70660" name="Picture 9" descr="wkfritaglio"/>
          <p:cNvPicPr>
            <a:picLocks noChangeAspect="1" noChangeArrowheads="1"/>
          </p:cNvPicPr>
          <p:nvPr/>
        </p:nvPicPr>
        <p:blipFill>
          <a:blip r:embed="rId3" cstate="print">
            <a:extLst>
              <a:ext uri="{28A0092B-C50C-407E-A947-70E740481C1C}">
                <a14:useLocalDpi xmlns:a14="http://schemas.microsoft.com/office/drawing/2010/main" xmlns="" val="0"/>
              </a:ext>
            </a:extLst>
          </a:blip>
          <a:srcRect l="23033" t="13692" r="34933" b="22414"/>
          <a:stretch>
            <a:fillRect/>
          </a:stretch>
        </p:blipFill>
        <p:spPr bwMode="auto">
          <a:xfrm>
            <a:off x="611188" y="476250"/>
            <a:ext cx="1081087" cy="1081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0661" name="Picture 5" descr="cerchi"/>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380288" y="549275"/>
            <a:ext cx="1131887" cy="576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44035" name="Picture 20"/>
          <p:cNvPicPr>
            <a:picLocks noChangeAspect="1" noChangeArrowheads="1"/>
          </p:cNvPicPr>
          <p:nvPr/>
        </p:nvPicPr>
        <p:blipFill>
          <a:blip r:embed="rId4" cstate="print"/>
          <a:srcRect/>
          <a:stretch>
            <a:fillRect/>
          </a:stretch>
        </p:blipFill>
        <p:spPr bwMode="auto">
          <a:xfrm>
            <a:off x="0" y="-33338"/>
            <a:ext cx="9142413" cy="1374776"/>
          </a:xfrm>
          <a:prstGeom prst="rect">
            <a:avLst/>
          </a:prstGeom>
          <a:noFill/>
          <a:ln w="9525">
            <a:noFill/>
            <a:miter lim="800000"/>
            <a:headEnd/>
            <a:tailEnd/>
          </a:ln>
        </p:spPr>
      </p:pic>
      <p:sp>
        <p:nvSpPr>
          <p:cNvPr id="82948" name="Rechteck 20"/>
          <p:cNvSpPr>
            <a:spLocks noChangeArrowheads="1"/>
          </p:cNvSpPr>
          <p:nvPr/>
        </p:nvSpPr>
        <p:spPr bwMode="auto">
          <a:xfrm>
            <a:off x="323850" y="311150"/>
            <a:ext cx="856773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defRPr/>
            </a:pPr>
            <a:r>
              <a:rPr lang="de-AT" altLang="it-IT" sz="2400" dirty="0">
                <a:solidFill>
                  <a:schemeClr val="accent1">
                    <a:lumMod val="60000"/>
                    <a:lumOff val="40000"/>
                  </a:schemeClr>
                </a:solidFill>
                <a:latin typeface="Arial Black" panose="020B0A04020102020204" pitchFamily="34" charset="0"/>
              </a:rPr>
              <a:t>TEMPI DI RECUPERO</a:t>
            </a:r>
          </a:p>
        </p:txBody>
      </p:sp>
      <p:pic>
        <p:nvPicPr>
          <p:cNvPr id="17410" name="Picture 2" descr="https://masupplies.com.au/wp-content/uploads/2014/10/Hayashi-WKF-karate-gloves-480x500.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769600">
            <a:off x="6444207" y="4277740"/>
            <a:ext cx="2047541" cy="2132855"/>
          </a:xfrm>
          <a:prstGeom prst="rect">
            <a:avLst/>
          </a:prstGeom>
          <a:noFill/>
          <a:effectLst>
            <a:softEdge rad="127000"/>
          </a:effectLst>
          <a:extLst>
            <a:ext uri="{909E8E84-426E-40DD-AFC4-6F175D3DCCD1}">
              <a14:hiddenFill xmlns:a14="http://schemas.microsoft.com/office/drawing/2010/main" xmlns="">
                <a:solidFill>
                  <a:srgbClr val="FFFFFF"/>
                </a:solidFill>
              </a14:hiddenFill>
            </a:ext>
          </a:extLst>
        </p:spPr>
      </p:pic>
      <p:pic>
        <p:nvPicPr>
          <p:cNvPr id="17412" name="Picture 4" descr="http://www.goshindosports.com/uploads/9/8/7/2/9872954/s275797307697460096_p117_i1_w400.jpe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rot="595031">
            <a:off x="6953539" y="1902881"/>
            <a:ext cx="1721015" cy="2022193"/>
          </a:xfrm>
          <a:prstGeom prst="rect">
            <a:avLst/>
          </a:prstGeom>
          <a:noFill/>
          <a:effectLst>
            <a:softEdge rad="127000"/>
          </a:effectLst>
          <a:extLst>
            <a:ext uri="{909E8E84-426E-40DD-AFC4-6F175D3DCCD1}">
              <a14:hiddenFill xmlns:a14="http://schemas.microsoft.com/office/drawing/2010/main" xmlns="">
                <a:solidFill>
                  <a:srgbClr val="FFFFFF"/>
                </a:solidFill>
              </a14:hiddenFill>
            </a:ext>
          </a:extLst>
        </p:spPr>
      </p:pic>
      <p:sp>
        <p:nvSpPr>
          <p:cNvPr id="2" name="Rettangolo 1"/>
          <p:cNvSpPr>
            <a:spLocks noChangeArrowheads="1"/>
          </p:cNvSpPr>
          <p:nvPr/>
        </p:nvSpPr>
        <p:spPr bwMode="auto">
          <a:xfrm>
            <a:off x="179388" y="2028825"/>
            <a:ext cx="5761037" cy="3200400"/>
          </a:xfrm>
          <a:prstGeom prst="rect">
            <a:avLst/>
          </a:prstGeom>
          <a:noFill/>
          <a:ln w="9525">
            <a:noFill/>
            <a:miter lim="800000"/>
            <a:headEnd/>
            <a:tailEnd/>
          </a:ln>
        </p:spPr>
        <p:txBody>
          <a:bodyPr>
            <a:spAutoFit/>
          </a:bodyPr>
          <a:lstStyle/>
          <a:p>
            <a:pPr marL="136525" algn="ctr"/>
            <a:r>
              <a:rPr lang="it-IT" altLang="it-IT" b="1">
                <a:solidFill>
                  <a:srgbClr val="0070C0"/>
                </a:solidFill>
              </a:rPr>
              <a:t>A</a:t>
            </a:r>
            <a:r>
              <a:rPr lang="it-IT" altLang="it-IT" sz="2000" b="1">
                <a:solidFill>
                  <a:srgbClr val="0070C0"/>
                </a:solidFill>
              </a:rPr>
              <a:t>gli atleti è concesso </a:t>
            </a:r>
          </a:p>
          <a:p>
            <a:pPr marL="136525" algn="ctr"/>
            <a:r>
              <a:rPr lang="it-IT" altLang="it-IT" sz="2000" b="1" u="sng">
                <a:solidFill>
                  <a:srgbClr val="0070C0"/>
                </a:solidFill>
              </a:rPr>
              <a:t>un tempo di recupero minimo</a:t>
            </a:r>
          </a:p>
          <a:p>
            <a:pPr marL="136525" algn="ctr"/>
            <a:r>
              <a:rPr lang="it-IT" altLang="it-IT" sz="2000" b="1">
                <a:solidFill>
                  <a:srgbClr val="0070C0"/>
                </a:solidFill>
              </a:rPr>
              <a:t> tra un incontro ed un altro corrispondente </a:t>
            </a:r>
            <a:r>
              <a:rPr lang="it-IT" altLang="it-IT" sz="2000" b="1" u="sng">
                <a:solidFill>
                  <a:srgbClr val="0070C0"/>
                </a:solidFill>
              </a:rPr>
              <a:t>alla durata standard prevista per gli incontri </a:t>
            </a:r>
            <a:r>
              <a:rPr lang="it-IT" altLang="it-IT" sz="2000" b="1">
                <a:solidFill>
                  <a:srgbClr val="0070C0"/>
                </a:solidFill>
              </a:rPr>
              <a:t>della propria classe e categoria.</a:t>
            </a:r>
          </a:p>
          <a:p>
            <a:pPr marL="136525" algn="ctr"/>
            <a:endParaRPr lang="it-IT" altLang="it-IT"/>
          </a:p>
          <a:p>
            <a:pPr marL="136525" algn="ctr"/>
            <a:r>
              <a:rPr lang="it-IT" altLang="it-IT" sz="2000" b="1"/>
              <a:t>Nel caso in cui l’atleta debba cambiare il colore della cintura e delle protezioni la </a:t>
            </a:r>
            <a:r>
              <a:rPr lang="it-IT" altLang="it-IT" sz="2000" b="1" u="sng"/>
              <a:t>durata del tempo di recupero </a:t>
            </a:r>
          </a:p>
          <a:p>
            <a:pPr marL="136525" algn="ctr"/>
            <a:r>
              <a:rPr lang="it-IT" altLang="it-IT" sz="2000" b="1" u="sng">
                <a:solidFill>
                  <a:srgbClr val="FF0000"/>
                </a:solidFill>
              </a:rPr>
              <a:t>viene estesa a 5 minuti</a:t>
            </a:r>
            <a:r>
              <a:rPr lang="it-IT" altLang="it-IT" sz="2400" b="1" u="sng">
                <a:solidFill>
                  <a:srgbClr val="FF0000"/>
                </a:solidFill>
              </a:rPr>
              <a:t>.</a:t>
            </a:r>
          </a:p>
        </p:txBody>
      </p:sp>
      <p:pic>
        <p:nvPicPr>
          <p:cNvPr id="44040" name="Picture 20"/>
          <p:cNvPicPr>
            <a:picLocks noChangeAspect="1" noChangeArrowheads="1"/>
          </p:cNvPicPr>
          <p:nvPr/>
        </p:nvPicPr>
        <p:blipFill>
          <a:blip r:embed="rId4" cstate="print"/>
          <a:srcRect/>
          <a:stretch>
            <a:fillRect/>
          </a:stretch>
        </p:blipFill>
        <p:spPr bwMode="auto">
          <a:xfrm>
            <a:off x="-1588" y="-39688"/>
            <a:ext cx="9142413" cy="1374776"/>
          </a:xfrm>
          <a:prstGeom prst="rect">
            <a:avLst/>
          </a:prstGeom>
          <a:noFill/>
          <a:ln w="9525">
            <a:noFill/>
            <a:miter lim="800000"/>
            <a:headEnd/>
            <a:tailEnd/>
          </a:ln>
        </p:spPr>
      </p:pic>
      <p:sp>
        <p:nvSpPr>
          <p:cNvPr id="3" name="Rettangolo 2"/>
          <p:cNvSpPr/>
          <p:nvPr/>
        </p:nvSpPr>
        <p:spPr>
          <a:xfrm>
            <a:off x="2032000" y="422275"/>
            <a:ext cx="5075238" cy="461963"/>
          </a:xfrm>
          <a:prstGeom prst="rect">
            <a:avLst/>
          </a:prstGeom>
        </p:spPr>
        <p:txBody>
          <a:bodyPr wrap="none">
            <a:spAutoFit/>
          </a:bodyPr>
          <a:lstStyle/>
          <a:p>
            <a:pPr marL="136525" algn="ctr">
              <a:defRPr/>
            </a:pPr>
            <a:r>
              <a:rPr lang="it-IT" sz="2400" b="1" dirty="0">
                <a:solidFill>
                  <a:schemeClr val="accent3">
                    <a:lumMod val="85000"/>
                  </a:schemeClr>
                </a:solidFill>
                <a:latin typeface="Arial" panose="020B0604020202020204" pitchFamily="34" charset="0"/>
              </a:rPr>
              <a:t>ORGANZZAZIONE DELLE GARE</a:t>
            </a:r>
            <a:endParaRPr lang="it-IT" sz="1000" dirty="0">
              <a:solidFill>
                <a:schemeClr val="accent3">
                  <a:lumMod val="85000"/>
                </a:schemeClr>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1000"/>
                                        <p:tgtEl>
                                          <p:spTgt spid="2">
                                            <p:txEl>
                                              <p:pRg st="4" end="4"/>
                                            </p:txEl>
                                          </p:spTgt>
                                        </p:tgtEl>
                                      </p:cBhvr>
                                    </p:animEffect>
                                    <p:anim calcmode="lin" valueType="num">
                                      <p:cBhvr>
                                        <p:cTn id="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1000"/>
                                        <p:tgtEl>
                                          <p:spTgt spid="2">
                                            <p:txEl>
                                              <p:pRg st="5" end="5"/>
                                            </p:txEl>
                                          </p:spTgt>
                                        </p:tgtEl>
                                      </p:cBhvr>
                                    </p:animEffect>
                                    <p:anim calcmode="lin" valueType="num">
                                      <p:cBhvr>
                                        <p:cTn id="1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46083" name="Picture 20"/>
          <p:cNvPicPr>
            <a:picLocks noChangeAspect="1" noChangeArrowheads="1"/>
          </p:cNvPicPr>
          <p:nvPr/>
        </p:nvPicPr>
        <p:blipFill>
          <a:blip r:embed="rId4" cstate="print"/>
          <a:srcRect/>
          <a:stretch>
            <a:fillRect/>
          </a:stretch>
        </p:blipFill>
        <p:spPr bwMode="auto">
          <a:xfrm>
            <a:off x="0" y="-33338"/>
            <a:ext cx="9142413" cy="1304926"/>
          </a:xfrm>
          <a:prstGeom prst="rect">
            <a:avLst/>
          </a:prstGeom>
          <a:noFill/>
          <a:ln w="9525">
            <a:noFill/>
            <a:miter lim="800000"/>
            <a:headEnd/>
            <a:tailEnd/>
          </a:ln>
        </p:spPr>
      </p:pic>
      <p:sp>
        <p:nvSpPr>
          <p:cNvPr id="12" name="Rechteck 11"/>
          <p:cNvSpPr/>
          <p:nvPr/>
        </p:nvSpPr>
        <p:spPr>
          <a:xfrm>
            <a:off x="2411413" y="1628775"/>
            <a:ext cx="3822700" cy="1016000"/>
          </a:xfrm>
          <a:prstGeom prst="rect">
            <a:avLst/>
          </a:prstGeom>
        </p:spPr>
        <p:txBody>
          <a:bodyPr>
            <a:spAutoFit/>
          </a:bodyPr>
          <a:lstStyle/>
          <a:p>
            <a:pPr algn="ctr">
              <a:defRPr/>
            </a:pPr>
            <a:r>
              <a:rPr lang="de-AT" sz="3200" b="1" dirty="0">
                <a:solidFill>
                  <a:schemeClr val="tx2">
                    <a:lumMod val="75000"/>
                  </a:schemeClr>
                </a:solidFill>
                <a:latin typeface="Arial" panose="020B0604020202020204" pitchFamily="34" charset="0"/>
                <a:cs typeface="Arial" panose="020B0604020202020204" pitchFamily="34" charset="0"/>
              </a:rPr>
              <a:t>… La </a:t>
            </a:r>
            <a:r>
              <a:rPr lang="de-AT" sz="3200" b="1" dirty="0" err="1">
                <a:solidFill>
                  <a:schemeClr val="tx2">
                    <a:lumMod val="75000"/>
                  </a:schemeClr>
                </a:solidFill>
                <a:latin typeface="Arial" panose="020B0604020202020204" pitchFamily="34" charset="0"/>
                <a:cs typeface="Arial" panose="020B0604020202020204" pitchFamily="34" charset="0"/>
              </a:rPr>
              <a:t>cintura</a:t>
            </a:r>
            <a:r>
              <a:rPr lang="de-AT" sz="3200" b="1" dirty="0">
                <a:solidFill>
                  <a:schemeClr val="tx2">
                    <a:lumMod val="75000"/>
                  </a:schemeClr>
                </a:solidFill>
                <a:latin typeface="Arial" panose="020B0604020202020204" pitchFamily="34" charset="0"/>
                <a:cs typeface="Arial" panose="020B0604020202020204" pitchFamily="34" charset="0"/>
              </a:rPr>
              <a:t> … </a:t>
            </a:r>
            <a:endParaRPr lang="en-US" sz="3200" dirty="0">
              <a:latin typeface="Arial" panose="020B0604020202020204" pitchFamily="34" charset="0"/>
            </a:endParaRPr>
          </a:p>
          <a:p>
            <a:pPr>
              <a:defRPr/>
            </a:pPr>
            <a:endParaRPr lang="de-AT" sz="2800" b="1" dirty="0">
              <a:solidFill>
                <a:schemeClr val="tx2">
                  <a:lumMod val="75000"/>
                </a:schemeClr>
              </a:solidFill>
              <a:latin typeface="Arial" panose="020B0604020202020204" pitchFamily="34" charset="0"/>
              <a:cs typeface="Arial" panose="020B0604020202020204" pitchFamily="34" charset="0"/>
            </a:endParaRPr>
          </a:p>
        </p:txBody>
      </p:sp>
      <p:pic>
        <p:nvPicPr>
          <p:cNvPr id="7171"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23528" y="2548911"/>
            <a:ext cx="2520280" cy="2989169"/>
          </a:xfrm>
          <a:prstGeom prst="rect">
            <a:avLst/>
          </a:prstGeom>
          <a:noFill/>
          <a:ln>
            <a:noFill/>
          </a:ln>
          <a:effectLst>
            <a:softEdge rad="1270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172" name="Picture 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133924" y="2548911"/>
            <a:ext cx="2787794" cy="3044920"/>
          </a:xfrm>
          <a:prstGeom prst="rect">
            <a:avLst/>
          </a:prstGeom>
          <a:noFill/>
          <a:ln>
            <a:noFill/>
          </a:ln>
          <a:effectLst>
            <a:softEdge rad="1270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Rechteck 10"/>
          <p:cNvSpPr/>
          <p:nvPr/>
        </p:nvSpPr>
        <p:spPr>
          <a:xfrm>
            <a:off x="182563" y="5592763"/>
            <a:ext cx="8739187" cy="830262"/>
          </a:xfrm>
          <a:prstGeom prst="rect">
            <a:avLst/>
          </a:prstGeom>
        </p:spPr>
        <p:txBody>
          <a:bodyPr>
            <a:spAutoFit/>
          </a:bodyPr>
          <a:lstStyle/>
          <a:p>
            <a:pPr>
              <a:defRPr/>
            </a:pPr>
            <a:r>
              <a:rPr lang="de-AT" sz="2800" b="1" dirty="0">
                <a:solidFill>
                  <a:schemeClr val="tx2">
                    <a:lumMod val="75000"/>
                  </a:schemeClr>
                </a:solidFill>
                <a:latin typeface="Arial" panose="020B0604020202020204" pitchFamily="34" charset="0"/>
                <a:cs typeface="Arial" panose="020B0604020202020204" pitchFamily="34" charset="0"/>
              </a:rPr>
              <a:t>  Troppo </a:t>
            </a:r>
            <a:r>
              <a:rPr lang="de-AT" sz="2800" b="1" dirty="0" err="1">
                <a:solidFill>
                  <a:schemeClr val="tx2">
                    <a:lumMod val="75000"/>
                  </a:schemeClr>
                </a:solidFill>
                <a:latin typeface="Arial" panose="020B0604020202020204" pitchFamily="34" charset="0"/>
                <a:cs typeface="Arial" panose="020B0604020202020204" pitchFamily="34" charset="0"/>
              </a:rPr>
              <a:t>corta</a:t>
            </a:r>
            <a:r>
              <a:rPr lang="de-AT" sz="2800" b="1" dirty="0">
                <a:solidFill>
                  <a:schemeClr val="tx2">
                    <a:lumMod val="75000"/>
                  </a:schemeClr>
                </a:solidFill>
                <a:latin typeface="Arial" panose="020B0604020202020204" pitchFamily="34" charset="0"/>
                <a:cs typeface="Arial" panose="020B0604020202020204" pitchFamily="34" charset="0"/>
              </a:rPr>
              <a:t>       troppo </a:t>
            </a:r>
            <a:r>
              <a:rPr lang="de-AT" sz="2800" b="1" dirty="0" err="1">
                <a:solidFill>
                  <a:schemeClr val="tx2">
                    <a:lumMod val="75000"/>
                  </a:schemeClr>
                </a:solidFill>
                <a:latin typeface="Arial" panose="020B0604020202020204" pitchFamily="34" charset="0"/>
                <a:cs typeface="Arial" panose="020B0604020202020204" pitchFamily="34" charset="0"/>
              </a:rPr>
              <a:t>lunga</a:t>
            </a:r>
            <a:r>
              <a:rPr lang="de-AT" sz="2800" b="1" dirty="0">
                <a:solidFill>
                  <a:schemeClr val="tx2">
                    <a:lumMod val="75000"/>
                  </a:schemeClr>
                </a:solidFill>
                <a:latin typeface="Arial" panose="020B0604020202020204" pitchFamily="34" charset="0"/>
                <a:cs typeface="Arial" panose="020B0604020202020204" pitchFamily="34" charset="0"/>
              </a:rPr>
              <a:t>             </a:t>
            </a:r>
            <a:r>
              <a:rPr lang="de-AT" sz="2800" b="1" dirty="0" err="1">
                <a:solidFill>
                  <a:schemeClr val="tx2">
                    <a:lumMod val="75000"/>
                  </a:schemeClr>
                </a:solidFill>
                <a:latin typeface="Arial" panose="020B0604020202020204" pitchFamily="34" charset="0"/>
                <a:cs typeface="Arial" panose="020B0604020202020204" pitchFamily="34" charset="0"/>
              </a:rPr>
              <a:t>corretta</a:t>
            </a:r>
            <a:endParaRPr lang="de-AT" sz="2800" b="1" dirty="0">
              <a:solidFill>
                <a:schemeClr val="tx2">
                  <a:lumMod val="75000"/>
                </a:schemeClr>
              </a:solidFill>
              <a:latin typeface="Arial" panose="020B0604020202020204" pitchFamily="34" charset="0"/>
              <a:cs typeface="Arial" panose="020B0604020202020204" pitchFamily="34" charset="0"/>
            </a:endParaRPr>
          </a:p>
          <a:p>
            <a:pPr>
              <a:defRPr/>
            </a:pPr>
            <a:r>
              <a:rPr lang="de-AT" sz="2000" b="1" dirty="0">
                <a:solidFill>
                  <a:schemeClr val="tx2">
                    <a:lumMod val="75000"/>
                  </a:schemeClr>
                </a:solidFill>
                <a:latin typeface="Arial" panose="020B0604020202020204" pitchFamily="34" charset="0"/>
                <a:cs typeface="Arial" panose="020B0604020202020204" pitchFamily="34" charset="0"/>
              </a:rPr>
              <a:t>                                                                                   15 cm – ¾ della </a:t>
            </a:r>
            <a:r>
              <a:rPr lang="de-AT" sz="2000" b="1" dirty="0" err="1">
                <a:solidFill>
                  <a:schemeClr val="tx2">
                    <a:lumMod val="75000"/>
                  </a:schemeClr>
                </a:solidFill>
                <a:latin typeface="Arial" panose="020B0604020202020204" pitchFamily="34" charset="0"/>
                <a:cs typeface="Arial" panose="020B0604020202020204" pitchFamily="34" charset="0"/>
              </a:rPr>
              <a:t>coscia</a:t>
            </a:r>
            <a:r>
              <a:rPr lang="de-AT" sz="2000" b="1" dirty="0">
                <a:solidFill>
                  <a:schemeClr val="tx2">
                    <a:lumMod val="75000"/>
                  </a:schemeClr>
                </a:solidFill>
                <a:latin typeface="Arial" panose="020B0604020202020204" pitchFamily="34" charset="0"/>
                <a:cs typeface="Arial" panose="020B0604020202020204" pitchFamily="34" charset="0"/>
              </a:rPr>
              <a:t> </a:t>
            </a:r>
          </a:p>
        </p:txBody>
      </p:sp>
      <p:pic>
        <p:nvPicPr>
          <p:cNvPr id="7173" name="Picture 5"/>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347864" y="2537789"/>
            <a:ext cx="2232247" cy="3122919"/>
          </a:xfrm>
          <a:prstGeom prst="rect">
            <a:avLst/>
          </a:prstGeom>
          <a:noFill/>
          <a:ln>
            <a:noFill/>
          </a:ln>
          <a:effectLst>
            <a:softEdge rad="1270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ttangolo 1"/>
          <p:cNvSpPr/>
          <p:nvPr/>
        </p:nvSpPr>
        <p:spPr>
          <a:xfrm>
            <a:off x="2614613" y="384175"/>
            <a:ext cx="3913187" cy="522288"/>
          </a:xfrm>
          <a:prstGeom prst="rect">
            <a:avLst/>
          </a:prstGeom>
        </p:spPr>
        <p:txBody>
          <a:bodyPr wrap="none">
            <a:spAutoFit/>
          </a:bodyPr>
          <a:lstStyle/>
          <a:p>
            <a:pPr>
              <a:defRPr/>
            </a:pPr>
            <a:r>
              <a:rPr lang="it-IT" sz="2800" b="1" dirty="0">
                <a:solidFill>
                  <a:schemeClr val="accent1">
                    <a:lumMod val="40000"/>
                    <a:lumOff val="60000"/>
                  </a:schemeClr>
                </a:solidFill>
                <a:latin typeface="Arial Black" panose="020B0A04020102020204" pitchFamily="34" charset="0"/>
              </a:rPr>
              <a:t>DIVISA UFFICIALE </a:t>
            </a:r>
            <a:endParaRPr lang="it-IT" sz="2800"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91139" name="Picture 20"/>
          <p:cNvPicPr>
            <a:picLocks noChangeAspect="1" noChangeArrowheads="1"/>
          </p:cNvPicPr>
          <p:nvPr/>
        </p:nvPicPr>
        <p:blipFill>
          <a:blip r:embed="rId4" cstate="print"/>
          <a:srcRect/>
          <a:stretch>
            <a:fillRect/>
          </a:stretch>
        </p:blipFill>
        <p:spPr bwMode="auto">
          <a:xfrm>
            <a:off x="0" y="-33338"/>
            <a:ext cx="9142413" cy="1182688"/>
          </a:xfrm>
          <a:prstGeom prst="rect">
            <a:avLst/>
          </a:prstGeom>
          <a:noFill/>
          <a:ln w="9525">
            <a:noFill/>
            <a:miter lim="800000"/>
            <a:headEnd/>
            <a:tailEnd/>
          </a:ln>
        </p:spPr>
      </p:pic>
      <p:pic>
        <p:nvPicPr>
          <p:cNvPr id="4098" name="Picture 2" descr="http://www.kamikaze.at/images/product_images/popup_images/22_1.gif?cache=147707429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79512" y="1588649"/>
            <a:ext cx="3096344" cy="2682754"/>
          </a:xfrm>
          <a:prstGeom prst="rect">
            <a:avLst/>
          </a:prstGeom>
          <a:noFill/>
          <a:effectLst>
            <a:softEdge rad="127000"/>
          </a:effectLst>
          <a:extLst>
            <a:ext uri="{909E8E84-426E-40DD-AFC4-6F175D3DCCD1}">
              <a14:hiddenFill xmlns:a14="http://schemas.microsoft.com/office/drawing/2010/main" xmlns="">
                <a:solidFill>
                  <a:srgbClr val="FFFFFF"/>
                </a:solidFill>
              </a14:hiddenFill>
            </a:ext>
          </a:extLst>
        </p:spPr>
      </p:pic>
      <p:sp>
        <p:nvSpPr>
          <p:cNvPr id="12" name="Rechteck 11"/>
          <p:cNvSpPr/>
          <p:nvPr/>
        </p:nvSpPr>
        <p:spPr>
          <a:xfrm>
            <a:off x="3473450" y="2174875"/>
            <a:ext cx="5399088" cy="1816100"/>
          </a:xfrm>
          <a:prstGeom prst="rect">
            <a:avLst/>
          </a:prstGeom>
        </p:spPr>
        <p:txBody>
          <a:bodyPr>
            <a:spAutoFit/>
          </a:bodyPr>
          <a:lstStyle/>
          <a:p>
            <a:pPr algn="ctr">
              <a:defRPr/>
            </a:pPr>
            <a:r>
              <a:rPr lang="de-AT" sz="2800" b="1" dirty="0" err="1" smtClean="0">
                <a:solidFill>
                  <a:srgbClr val="0070C0"/>
                </a:solidFill>
                <a:latin typeface="Arial" panose="020B0604020202020204" pitchFamily="34" charset="0"/>
                <a:cs typeface="Arial" panose="020B0604020202020204" pitchFamily="34" charset="0"/>
              </a:rPr>
              <a:t>Permessi</a:t>
            </a:r>
            <a:r>
              <a:rPr lang="de-AT" sz="2800" b="1" dirty="0" smtClean="0">
                <a:solidFill>
                  <a:srgbClr val="0070C0"/>
                </a:solidFill>
                <a:latin typeface="Arial" panose="020B0604020202020204" pitchFamily="34" charset="0"/>
                <a:cs typeface="Arial" panose="020B0604020202020204" pitchFamily="34" charset="0"/>
              </a:rPr>
              <a:t> </a:t>
            </a:r>
            <a:r>
              <a:rPr lang="de-AT" sz="2800" b="1" dirty="0">
                <a:solidFill>
                  <a:srgbClr val="0070C0"/>
                </a:solidFill>
                <a:latin typeface="Arial" panose="020B0604020202020204" pitchFamily="34" charset="0"/>
                <a:cs typeface="Arial" panose="020B0604020202020204" pitchFamily="34" charset="0"/>
              </a:rPr>
              <a:t>solo i </a:t>
            </a:r>
            <a:r>
              <a:rPr lang="de-AT" sz="2800" b="1" dirty="0" err="1">
                <a:solidFill>
                  <a:srgbClr val="0070C0"/>
                </a:solidFill>
                <a:latin typeface="Arial" panose="020B0604020202020204" pitchFamily="34" charset="0"/>
                <a:cs typeface="Arial" panose="020B0604020202020204" pitchFamily="34" charset="0"/>
              </a:rPr>
              <a:t>marchi</a:t>
            </a:r>
            <a:r>
              <a:rPr lang="de-AT" sz="2800" b="1" dirty="0">
                <a:solidFill>
                  <a:srgbClr val="0070C0"/>
                </a:solidFill>
                <a:latin typeface="Arial" panose="020B0604020202020204" pitchFamily="34" charset="0"/>
                <a:cs typeface="Arial" panose="020B0604020202020204" pitchFamily="34" charset="0"/>
              </a:rPr>
              <a:t> </a:t>
            </a:r>
            <a:r>
              <a:rPr lang="de-AT" sz="2800" b="1" dirty="0" err="1">
                <a:solidFill>
                  <a:srgbClr val="0070C0"/>
                </a:solidFill>
                <a:latin typeface="Arial" panose="020B0604020202020204" pitchFamily="34" charset="0"/>
                <a:cs typeface="Arial" panose="020B0604020202020204" pitchFamily="34" charset="0"/>
              </a:rPr>
              <a:t>originali</a:t>
            </a:r>
            <a:r>
              <a:rPr lang="de-AT" sz="2800" b="1" dirty="0">
                <a:solidFill>
                  <a:srgbClr val="0070C0"/>
                </a:solidFill>
                <a:latin typeface="Arial" panose="020B0604020202020204" pitchFamily="34" charset="0"/>
                <a:cs typeface="Arial" panose="020B0604020202020204" pitchFamily="34" charset="0"/>
              </a:rPr>
              <a:t> delle </a:t>
            </a:r>
            <a:r>
              <a:rPr lang="de-AT" sz="2800" b="1" dirty="0" err="1">
                <a:solidFill>
                  <a:srgbClr val="0070C0"/>
                </a:solidFill>
                <a:latin typeface="Arial" panose="020B0604020202020204" pitchFamily="34" charset="0"/>
                <a:cs typeface="Arial" panose="020B0604020202020204" pitchFamily="34" charset="0"/>
              </a:rPr>
              <a:t>aziende</a:t>
            </a:r>
            <a:r>
              <a:rPr lang="de-AT" sz="2800" b="1" dirty="0">
                <a:solidFill>
                  <a:srgbClr val="0070C0"/>
                </a:solidFill>
                <a:latin typeface="Arial" panose="020B0604020202020204" pitchFamily="34" charset="0"/>
                <a:cs typeface="Arial" panose="020B0604020202020204" pitchFamily="34" charset="0"/>
              </a:rPr>
              <a:t> </a:t>
            </a:r>
            <a:r>
              <a:rPr lang="de-AT" sz="2800" b="1" dirty="0" err="1">
                <a:solidFill>
                  <a:srgbClr val="0070C0"/>
                </a:solidFill>
                <a:latin typeface="Arial" panose="020B0604020202020204" pitchFamily="34" charset="0"/>
                <a:cs typeface="Arial" panose="020B0604020202020204" pitchFamily="34" charset="0"/>
              </a:rPr>
              <a:t>produttrici</a:t>
            </a:r>
            <a:endParaRPr lang="en-US" sz="2800" dirty="0">
              <a:solidFill>
                <a:srgbClr val="0070C0"/>
              </a:solidFill>
              <a:latin typeface="Arial" panose="020B0604020202020204" pitchFamily="34" charset="0"/>
            </a:endParaRPr>
          </a:p>
          <a:p>
            <a:pPr>
              <a:defRPr/>
            </a:pPr>
            <a:endParaRPr lang="de-AT" sz="2800" b="1" dirty="0">
              <a:solidFill>
                <a:schemeClr val="tx2">
                  <a:lumMod val="75000"/>
                </a:schemeClr>
              </a:solidFill>
              <a:latin typeface="Arial" panose="020B0604020202020204" pitchFamily="34" charset="0"/>
              <a:cs typeface="Arial" panose="020B0604020202020204" pitchFamily="34" charset="0"/>
            </a:endParaRPr>
          </a:p>
        </p:txBody>
      </p:sp>
      <p:pic>
        <p:nvPicPr>
          <p:cNvPr id="91142" name="Picture 3"/>
          <p:cNvPicPr>
            <a:picLocks noChangeAspect="1" noChangeArrowheads="1"/>
          </p:cNvPicPr>
          <p:nvPr/>
        </p:nvPicPr>
        <p:blipFill>
          <a:blip r:embed="rId6" cstate="print"/>
          <a:srcRect/>
          <a:stretch>
            <a:fillRect/>
          </a:stretch>
        </p:blipFill>
        <p:spPr bwMode="auto">
          <a:xfrm>
            <a:off x="6172200" y="4365625"/>
            <a:ext cx="2276475" cy="2192338"/>
          </a:xfrm>
          <a:prstGeom prst="rect">
            <a:avLst/>
          </a:prstGeom>
          <a:noFill/>
          <a:ln w="9525">
            <a:noFill/>
            <a:miter lim="800000"/>
            <a:headEnd/>
            <a:tailEnd/>
          </a:ln>
          <a:effectLst/>
        </p:spPr>
      </p:pic>
      <p:sp>
        <p:nvSpPr>
          <p:cNvPr id="91143" name="Rettangolo 1"/>
          <p:cNvSpPr>
            <a:spLocks noChangeArrowheads="1"/>
          </p:cNvSpPr>
          <p:nvPr/>
        </p:nvSpPr>
        <p:spPr bwMode="auto">
          <a:xfrm>
            <a:off x="1116013" y="4951413"/>
            <a:ext cx="4572000" cy="1200150"/>
          </a:xfrm>
          <a:prstGeom prst="rect">
            <a:avLst/>
          </a:prstGeom>
          <a:noFill/>
          <a:ln w="9525">
            <a:noFill/>
            <a:miter lim="800000"/>
            <a:headEnd/>
            <a:tailEnd/>
          </a:ln>
        </p:spPr>
        <p:txBody>
          <a:bodyPr>
            <a:spAutoFit/>
          </a:bodyPr>
          <a:lstStyle/>
          <a:p>
            <a:pPr algn="ctr"/>
            <a:r>
              <a:rPr lang="it-IT" altLang="it-IT" sz="2400" b="1">
                <a:solidFill>
                  <a:srgbClr val="0070C0"/>
                </a:solidFill>
                <a:cs typeface="Arial" charset="0"/>
              </a:rPr>
              <a:t>La giacca deve essere legata. </a:t>
            </a:r>
          </a:p>
          <a:p>
            <a:pPr algn="ctr"/>
            <a:r>
              <a:rPr lang="it-IT" altLang="it-IT" sz="2400" b="1">
                <a:solidFill>
                  <a:srgbClr val="0070C0"/>
                </a:solidFill>
                <a:cs typeface="Arial" charset="0"/>
              </a:rPr>
              <a:t>Le giacche senza laccetti non possono essere utilizzate.</a:t>
            </a:r>
          </a:p>
        </p:txBody>
      </p:sp>
      <p:sp>
        <p:nvSpPr>
          <p:cNvPr id="3" name="Rettangolo 2"/>
          <p:cNvSpPr/>
          <p:nvPr/>
        </p:nvSpPr>
        <p:spPr>
          <a:xfrm>
            <a:off x="1630363" y="323850"/>
            <a:ext cx="6818312" cy="522288"/>
          </a:xfrm>
          <a:prstGeom prst="rect">
            <a:avLst/>
          </a:prstGeom>
        </p:spPr>
        <p:txBody>
          <a:bodyPr wrap="none">
            <a:spAutoFit/>
          </a:bodyPr>
          <a:lstStyle/>
          <a:p>
            <a:pPr>
              <a:defRPr/>
            </a:pPr>
            <a:r>
              <a:rPr lang="it-IT" sz="2800" b="1" dirty="0">
                <a:solidFill>
                  <a:schemeClr val="accent1">
                    <a:lumMod val="40000"/>
                    <a:lumOff val="60000"/>
                  </a:schemeClr>
                </a:solidFill>
                <a:latin typeface="Arial Black" panose="020B0A04020102020204" pitchFamily="34" charset="0"/>
              </a:rPr>
              <a:t>ARTICOLO 2    DIVISA UFFICIALE </a:t>
            </a:r>
            <a:endParaRPr lang="it-IT" sz="2800"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61256" y="-171400"/>
            <a:ext cx="8128992" cy="966738"/>
          </a:xfrm>
        </p:spPr>
        <p:txBody>
          <a:bodyPr/>
          <a:lstStyle/>
          <a:p>
            <a:r>
              <a:rPr lang="en-GB" sz="4000" u="sng" dirty="0" smtClean="0">
                <a:solidFill>
                  <a:srgbClr val="FF0000"/>
                </a:solidFill>
                <a:effectLst/>
                <a:latin typeface="Arial Black" pitchFamily="34" charset="0"/>
                <a:cs typeface="Times New Roman" pitchFamily="18" charset="0"/>
              </a:rPr>
              <a:t>SINTESI</a:t>
            </a:r>
            <a:endParaRPr lang="it-IT" dirty="0">
              <a:solidFill>
                <a:srgbClr val="FF0000"/>
              </a:solidFill>
              <a:effectLst/>
            </a:endParaRPr>
          </a:p>
        </p:txBody>
      </p:sp>
      <p:sp>
        <p:nvSpPr>
          <p:cNvPr id="4" name="Rettangolo 3"/>
          <p:cNvSpPr/>
          <p:nvPr/>
        </p:nvSpPr>
        <p:spPr>
          <a:xfrm>
            <a:off x="107504" y="1225689"/>
            <a:ext cx="9036496" cy="7848302"/>
          </a:xfrm>
          <a:prstGeom prst="rect">
            <a:avLst/>
          </a:prstGeom>
        </p:spPr>
        <p:txBody>
          <a:bodyPr wrap="square">
            <a:spAutoFit/>
          </a:bodyPr>
          <a:lstStyle/>
          <a:p>
            <a:pPr algn="just"/>
            <a:r>
              <a:rPr lang="it-IT" b="1" dirty="0" smtClean="0">
                <a:solidFill>
                  <a:srgbClr val="C00000"/>
                </a:solidFill>
                <a:latin typeface="Arial" panose="020B0604020202020204" pitchFamily="34" charset="0"/>
                <a:cs typeface="Arial" panose="020B0604020202020204" pitchFamily="34" charset="0"/>
              </a:rPr>
              <a:t>CONTROLLO</a:t>
            </a:r>
          </a:p>
          <a:p>
            <a:pPr algn="just"/>
            <a:endParaRPr lang="it-IT" b="1" dirty="0">
              <a:solidFill>
                <a:srgbClr val="C00000"/>
              </a:solidFill>
              <a:latin typeface="Arial" panose="020B0604020202020204" pitchFamily="34" charset="0"/>
              <a:cs typeface="Arial" panose="020B0604020202020204" pitchFamily="34" charset="0"/>
            </a:endParaRPr>
          </a:p>
          <a:p>
            <a:pPr algn="just"/>
            <a:r>
              <a:rPr lang="it-IT" b="1" dirty="0" smtClean="0">
                <a:solidFill>
                  <a:srgbClr val="C00000"/>
                </a:solidFill>
                <a:latin typeface="Arial" panose="020B0604020202020204" pitchFamily="34" charset="0"/>
                <a:cs typeface="Arial" panose="020B0604020202020204" pitchFamily="34" charset="0"/>
              </a:rPr>
              <a:t>ZANSHIN </a:t>
            </a:r>
          </a:p>
          <a:p>
            <a:pPr algn="just"/>
            <a:endParaRPr lang="it-IT" b="1" dirty="0" smtClean="0">
              <a:solidFill>
                <a:srgbClr val="C00000"/>
              </a:solidFill>
              <a:latin typeface="Arial" panose="020B0604020202020204" pitchFamily="34" charset="0"/>
              <a:cs typeface="Arial" panose="020B0604020202020204" pitchFamily="34" charset="0"/>
            </a:endParaRPr>
          </a:p>
          <a:p>
            <a:pPr algn="just"/>
            <a:r>
              <a:rPr lang="it-IT" b="1" dirty="0" smtClean="0">
                <a:solidFill>
                  <a:prstClr val="black"/>
                </a:solidFill>
                <a:latin typeface="Arial" panose="020B0604020202020204" pitchFamily="34" charset="0"/>
                <a:cs typeface="Arial" panose="020B0604020202020204" pitchFamily="34" charset="0"/>
              </a:rPr>
              <a:t>Sono componenti che appartengono solo alla disciplina del KARATE</a:t>
            </a:r>
          </a:p>
          <a:p>
            <a:pPr algn="just"/>
            <a:endParaRPr lang="it-IT" b="1" dirty="0">
              <a:solidFill>
                <a:prstClr val="black"/>
              </a:solidFill>
              <a:latin typeface="Arial" panose="020B0604020202020204" pitchFamily="34" charset="0"/>
              <a:cs typeface="Arial" panose="020B0604020202020204" pitchFamily="34" charset="0"/>
            </a:endParaRPr>
          </a:p>
          <a:p>
            <a:pPr algn="just"/>
            <a:r>
              <a:rPr lang="it-IT" b="1" dirty="0" smtClean="0">
                <a:solidFill>
                  <a:prstClr val="black"/>
                </a:solidFill>
                <a:latin typeface="Arial" panose="020B0604020202020204" pitchFamily="34" charset="0"/>
                <a:cs typeface="Arial" panose="020B0604020202020204" pitchFamily="34" charset="0"/>
              </a:rPr>
              <a:t>Attraverso il «controllo» la quantità di energia trasferita sul bersaglio viene limitata, e si persegue l’obiettivo di promuovere un KARATE vigoroso ma </a:t>
            </a:r>
            <a:r>
              <a:rPr lang="it-IT" b="1" u="sng" dirty="0" smtClean="0">
                <a:solidFill>
                  <a:prstClr val="black"/>
                </a:solidFill>
                <a:latin typeface="Arial" panose="020B0604020202020204" pitchFamily="34" charset="0"/>
                <a:cs typeface="Arial" panose="020B0604020202020204" pitchFamily="34" charset="0"/>
              </a:rPr>
              <a:t>sicuro</a:t>
            </a:r>
            <a:r>
              <a:rPr lang="it-IT" b="1" dirty="0" smtClean="0">
                <a:solidFill>
                  <a:prstClr val="black"/>
                </a:solidFill>
                <a:latin typeface="Arial" panose="020B0604020202020204" pitchFamily="34" charset="0"/>
                <a:cs typeface="Arial" panose="020B0604020202020204" pitchFamily="34" charset="0"/>
              </a:rPr>
              <a:t>.</a:t>
            </a:r>
          </a:p>
          <a:p>
            <a:pPr algn="just"/>
            <a:endParaRPr lang="it-IT" b="1" dirty="0">
              <a:solidFill>
                <a:prstClr val="black"/>
              </a:solidFill>
              <a:latin typeface="Arial" panose="020B0604020202020204" pitchFamily="34" charset="0"/>
              <a:cs typeface="Arial" panose="020B0604020202020204" pitchFamily="34" charset="0"/>
            </a:endParaRPr>
          </a:p>
          <a:p>
            <a:pPr algn="just"/>
            <a:r>
              <a:rPr lang="it-IT" b="1" dirty="0" smtClean="0">
                <a:solidFill>
                  <a:prstClr val="black"/>
                </a:solidFill>
                <a:latin typeface="Arial" panose="020B0604020202020204" pitchFamily="34" charset="0"/>
                <a:cs typeface="Arial" panose="020B0604020202020204" pitchFamily="34" charset="0"/>
              </a:rPr>
              <a:t>Il perseguimento di tale obiettivo è altresì garantito dalla previsione dell’uso obbligatorio dell’equipaggiamento protettivo.  </a:t>
            </a:r>
            <a:endParaRPr lang="it-IT" b="1" dirty="0">
              <a:solidFill>
                <a:prstClr val="black"/>
              </a:solidFill>
              <a:latin typeface="Arial" panose="020B0604020202020204" pitchFamily="34" charset="0"/>
              <a:cs typeface="Arial" panose="020B0604020202020204" pitchFamily="34" charset="0"/>
            </a:endParaRPr>
          </a:p>
          <a:p>
            <a:pPr algn="just"/>
            <a:r>
              <a:rPr lang="it-IT" b="1" dirty="0" smtClean="0">
                <a:solidFill>
                  <a:prstClr val="black"/>
                </a:solidFill>
                <a:latin typeface="Arial" panose="020B0604020202020204" pitchFamily="34" charset="0"/>
                <a:cs typeface="Arial" panose="020B0604020202020204" pitchFamily="34" charset="0"/>
              </a:rPr>
              <a:t> </a:t>
            </a: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smtClean="0">
              <a:solidFill>
                <a:prstClr val="black"/>
              </a:solidFill>
              <a:latin typeface="Arial" panose="020B0604020202020204" pitchFamily="34" charset="0"/>
              <a:cs typeface="Arial" panose="020B0604020202020204" pitchFamily="34" charset="0"/>
            </a:endParaRPr>
          </a:p>
          <a:p>
            <a:pPr algn="just"/>
            <a:endParaRPr lang="it-IT"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876596060"/>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100355" name="Picture 20"/>
          <p:cNvPicPr>
            <a:picLocks noChangeAspect="1" noChangeArrowheads="1"/>
          </p:cNvPicPr>
          <p:nvPr/>
        </p:nvPicPr>
        <p:blipFill>
          <a:blip r:embed="rId4" cstate="print"/>
          <a:srcRect/>
          <a:stretch>
            <a:fillRect/>
          </a:stretch>
        </p:blipFill>
        <p:spPr bwMode="auto">
          <a:xfrm>
            <a:off x="0" y="-33338"/>
            <a:ext cx="9142413" cy="1411288"/>
          </a:xfrm>
          <a:prstGeom prst="rect">
            <a:avLst/>
          </a:prstGeom>
          <a:noFill/>
          <a:ln w="9525">
            <a:noFill/>
            <a:miter lim="800000"/>
            <a:headEnd/>
            <a:tailEnd/>
          </a:ln>
        </p:spPr>
      </p:pic>
      <p:pic>
        <p:nvPicPr>
          <p:cNvPr id="8" name="Picture 2" descr="C:\Users\javier.SWEKARATE\Desktop\IMG_6354.JPG"/>
          <p:cNvPicPr>
            <a:picLocks noChangeAspect="1" noChangeArrowheads="1"/>
          </p:cNvPicPr>
          <p:nvPr/>
        </p:nvPicPr>
        <p:blipFill>
          <a:blip r:embed="rId5" cstate="print"/>
          <a:srcRect/>
          <a:stretch>
            <a:fillRect/>
          </a:stretch>
        </p:blipFill>
        <p:spPr bwMode="auto">
          <a:xfrm>
            <a:off x="5853349" y="1492374"/>
            <a:ext cx="2520280" cy="4802815"/>
          </a:xfrm>
          <a:prstGeom prst="rect">
            <a:avLst/>
          </a:prstGeom>
          <a:noFill/>
          <a:ln w="19050">
            <a:noFill/>
          </a:ln>
          <a:effectLst>
            <a:softEdge rad="139700"/>
          </a:effectLst>
        </p:spPr>
      </p:pic>
      <p:sp>
        <p:nvSpPr>
          <p:cNvPr id="10" name="Rechteck 9"/>
          <p:cNvSpPr/>
          <p:nvPr/>
        </p:nvSpPr>
        <p:spPr>
          <a:xfrm>
            <a:off x="395288" y="4365625"/>
            <a:ext cx="5086350" cy="1754326"/>
          </a:xfrm>
          <a:prstGeom prst="rect">
            <a:avLst/>
          </a:prstGeom>
        </p:spPr>
        <p:txBody>
          <a:bodyPr>
            <a:spAutoFit/>
          </a:bodyPr>
          <a:lstStyle/>
          <a:p>
            <a:pPr algn="ctr">
              <a:defRPr/>
            </a:pPr>
            <a:endParaRPr lang="en-US" sz="2400" dirty="0">
              <a:latin typeface="Arial" panose="020B0604020202020204" pitchFamily="34" charset="0"/>
            </a:endParaRPr>
          </a:p>
          <a:p>
            <a:pPr>
              <a:defRPr/>
            </a:pPr>
            <a:r>
              <a:rPr lang="it-IT" sz="2800" b="1" dirty="0">
                <a:solidFill>
                  <a:srgbClr val="0070C0"/>
                </a:solidFill>
                <a:latin typeface="Arial" panose="020B0604020202020204" pitchFamily="34" charset="0"/>
              </a:rPr>
              <a:t>Gli </a:t>
            </a:r>
            <a:r>
              <a:rPr lang="it-IT" sz="2800" b="1" dirty="0" smtClean="0">
                <a:solidFill>
                  <a:srgbClr val="0070C0"/>
                </a:solidFill>
                <a:latin typeface="Arial" panose="020B0604020202020204" pitchFamily="34" charset="0"/>
              </a:rPr>
              <a:t>Atleti </a:t>
            </a:r>
            <a:r>
              <a:rPr lang="it-IT" sz="2800" b="1" dirty="0">
                <a:solidFill>
                  <a:srgbClr val="0070C0"/>
                </a:solidFill>
                <a:latin typeface="Arial" panose="020B0604020202020204" pitchFamily="34" charset="0"/>
              </a:rPr>
              <a:t>possono indossare </a:t>
            </a:r>
            <a:r>
              <a:rPr lang="it-IT" sz="2800" b="1" dirty="0" smtClean="0">
                <a:solidFill>
                  <a:srgbClr val="0070C0"/>
                </a:solidFill>
                <a:latin typeface="Arial" panose="020B0604020202020204" pitchFamily="34" charset="0"/>
              </a:rPr>
              <a:t>massimo </a:t>
            </a:r>
            <a:r>
              <a:rPr lang="it-IT" sz="2800" b="1" dirty="0">
                <a:solidFill>
                  <a:srgbClr val="0070C0"/>
                </a:solidFill>
                <a:latin typeface="Arial" panose="020B0604020202020204" pitchFamily="34" charset="0"/>
              </a:rPr>
              <a:t>due </a:t>
            </a:r>
            <a:r>
              <a:rPr lang="it-IT" sz="2800" b="1" dirty="0" smtClean="0">
                <a:solidFill>
                  <a:srgbClr val="0070C0"/>
                </a:solidFill>
                <a:latin typeface="Arial" panose="020B0604020202020204" pitchFamily="34" charset="0"/>
              </a:rPr>
              <a:t>elastici</a:t>
            </a:r>
            <a:endParaRPr lang="it-IT" sz="2800" b="1" dirty="0">
              <a:solidFill>
                <a:srgbClr val="0070C0"/>
              </a:solidFill>
              <a:latin typeface="Arial" panose="020B0604020202020204" pitchFamily="34" charset="0"/>
            </a:endParaRPr>
          </a:p>
          <a:p>
            <a:pPr>
              <a:defRPr/>
            </a:pPr>
            <a:endParaRPr lang="de-AT" sz="2800" b="1" dirty="0">
              <a:solidFill>
                <a:schemeClr val="tx2">
                  <a:lumMod val="75000"/>
                </a:schemeClr>
              </a:solidFill>
              <a:latin typeface="Arial" panose="020B0604020202020204" pitchFamily="34" charset="0"/>
              <a:cs typeface="Arial" panose="020B0604020202020204" pitchFamily="34" charset="0"/>
            </a:endParaRPr>
          </a:p>
        </p:txBody>
      </p:sp>
      <p:pic>
        <p:nvPicPr>
          <p:cNvPr id="12" name="Picture 3" descr="C:\Users\javier\Desktop\IMG_5426.JPG"/>
          <p:cNvPicPr>
            <a:picLocks noChangeAspect="1" noChangeArrowheads="1"/>
          </p:cNvPicPr>
          <p:nvPr/>
        </p:nvPicPr>
        <p:blipFill>
          <a:blip r:embed="rId6" cstate="print"/>
          <a:srcRect/>
          <a:stretch>
            <a:fillRect/>
          </a:stretch>
        </p:blipFill>
        <p:spPr bwMode="auto">
          <a:xfrm>
            <a:off x="1247694" y="1812130"/>
            <a:ext cx="3251795" cy="2439796"/>
          </a:xfrm>
          <a:prstGeom prst="rect">
            <a:avLst/>
          </a:prstGeom>
          <a:noFill/>
          <a:ln w="19050">
            <a:solidFill>
              <a:schemeClr val="tx1"/>
            </a:solidFill>
            <a:miter lim="800000"/>
            <a:headEnd/>
            <a:tailEnd/>
          </a:ln>
          <a:effectLst>
            <a:softEdge rad="127000"/>
          </a:effectLst>
        </p:spPr>
      </p:pic>
      <p:sp>
        <p:nvSpPr>
          <p:cNvPr id="2" name="Rettangolo 1"/>
          <p:cNvSpPr/>
          <p:nvPr/>
        </p:nvSpPr>
        <p:spPr>
          <a:xfrm>
            <a:off x="55563" y="395288"/>
            <a:ext cx="8128000" cy="523875"/>
          </a:xfrm>
          <a:prstGeom prst="rect">
            <a:avLst/>
          </a:prstGeom>
        </p:spPr>
        <p:txBody>
          <a:bodyPr wrap="none">
            <a:spAutoFit/>
          </a:bodyPr>
          <a:lstStyle/>
          <a:p>
            <a:pPr marL="136525" algn="ctr">
              <a:defRPr/>
            </a:pPr>
            <a:r>
              <a:rPr lang="it-IT" sz="2400" b="1" dirty="0">
                <a:solidFill>
                  <a:srgbClr val="FF0000"/>
                </a:solidFill>
                <a:latin typeface="Arial" panose="020B0604020202020204" pitchFamily="34" charset="0"/>
              </a:rPr>
              <a:t>                 </a:t>
            </a:r>
            <a:r>
              <a:rPr lang="it-IT" sz="2800" b="1" dirty="0">
                <a:solidFill>
                  <a:schemeClr val="accent1">
                    <a:lumMod val="40000"/>
                    <a:lumOff val="60000"/>
                  </a:schemeClr>
                </a:solidFill>
                <a:latin typeface="Arial Black" panose="020B0A04020102020204" pitchFamily="34" charset="0"/>
              </a:rPr>
              <a:t>ARTICOLO 2    DIVISA UFFICIALE </a:t>
            </a:r>
            <a:endParaRPr lang="it-IT" sz="2400" b="1" dirty="0">
              <a:solidFill>
                <a:schemeClr val="accent1">
                  <a:lumMod val="40000"/>
                  <a:lumOff val="60000"/>
                </a:schemeClr>
              </a:solidFill>
              <a:latin typeface="Arial Black" panose="020B0A04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87043" name="Picture 20"/>
          <p:cNvPicPr>
            <a:picLocks noChangeAspect="1" noChangeArrowheads="1"/>
          </p:cNvPicPr>
          <p:nvPr/>
        </p:nvPicPr>
        <p:blipFill>
          <a:blip r:embed="rId4" cstate="print"/>
          <a:srcRect/>
          <a:stretch>
            <a:fillRect/>
          </a:stretch>
        </p:blipFill>
        <p:spPr bwMode="auto">
          <a:xfrm>
            <a:off x="0" y="-33338"/>
            <a:ext cx="9142413" cy="1312863"/>
          </a:xfrm>
          <a:prstGeom prst="rect">
            <a:avLst/>
          </a:prstGeom>
          <a:noFill/>
          <a:ln w="9525">
            <a:noFill/>
            <a:miter lim="800000"/>
            <a:headEnd/>
            <a:tailEnd/>
          </a:ln>
        </p:spPr>
      </p:pic>
      <p:sp>
        <p:nvSpPr>
          <p:cNvPr id="92164" name="Rechteck 20"/>
          <p:cNvSpPr>
            <a:spLocks noChangeArrowheads="1"/>
          </p:cNvSpPr>
          <p:nvPr/>
        </p:nvSpPr>
        <p:spPr bwMode="auto">
          <a:xfrm>
            <a:off x="1330325" y="311150"/>
            <a:ext cx="756126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defRPr/>
            </a:pPr>
            <a:r>
              <a:rPr lang="de-AT" altLang="it-IT" sz="2800" dirty="0">
                <a:solidFill>
                  <a:schemeClr val="accent1">
                    <a:lumMod val="60000"/>
                    <a:lumOff val="40000"/>
                  </a:schemeClr>
                </a:solidFill>
                <a:latin typeface="Arial Black" panose="020B0A04020102020204" pitchFamily="34" charset="0"/>
              </a:rPr>
              <a:t>EKF/WKF      </a:t>
            </a:r>
            <a:r>
              <a:rPr lang="de-AT" altLang="it-IT" sz="2800" dirty="0" err="1">
                <a:solidFill>
                  <a:schemeClr val="accent1">
                    <a:lumMod val="60000"/>
                    <a:lumOff val="40000"/>
                  </a:schemeClr>
                </a:solidFill>
                <a:latin typeface="Arial Black" panose="020B0A04020102020204" pitchFamily="34" charset="0"/>
              </a:rPr>
              <a:t>Protezioni</a:t>
            </a:r>
            <a:r>
              <a:rPr lang="de-AT" altLang="it-IT" sz="2800" dirty="0">
                <a:solidFill>
                  <a:schemeClr val="accent1">
                    <a:lumMod val="60000"/>
                    <a:lumOff val="40000"/>
                  </a:schemeClr>
                </a:solidFill>
                <a:latin typeface="Arial Black" panose="020B0A04020102020204" pitchFamily="34" charset="0"/>
              </a:rPr>
              <a:t> </a:t>
            </a:r>
            <a:r>
              <a:rPr lang="de-AT" altLang="it-IT" sz="2800" dirty="0" err="1">
                <a:solidFill>
                  <a:schemeClr val="accent1">
                    <a:lumMod val="60000"/>
                    <a:lumOff val="40000"/>
                  </a:schemeClr>
                </a:solidFill>
                <a:latin typeface="Arial Black" panose="020B0A04020102020204" pitchFamily="34" charset="0"/>
              </a:rPr>
              <a:t>approvate</a:t>
            </a:r>
            <a:endParaRPr lang="de-AT" altLang="it-IT" sz="2800" dirty="0">
              <a:solidFill>
                <a:schemeClr val="accent1">
                  <a:lumMod val="60000"/>
                  <a:lumOff val="40000"/>
                </a:schemeClr>
              </a:solidFill>
              <a:latin typeface="Arial Black" panose="020B0A04020102020204" pitchFamily="34" charset="0"/>
            </a:endParaRPr>
          </a:p>
        </p:txBody>
      </p:sp>
      <p:sp>
        <p:nvSpPr>
          <p:cNvPr id="7" name="Rechteck 6"/>
          <p:cNvSpPr/>
          <p:nvPr/>
        </p:nvSpPr>
        <p:spPr>
          <a:xfrm>
            <a:off x="584200" y="2620963"/>
            <a:ext cx="4751388" cy="892175"/>
          </a:xfrm>
          <a:prstGeom prst="rect">
            <a:avLst/>
          </a:prstGeom>
        </p:spPr>
        <p:txBody>
          <a:bodyPr>
            <a:spAutoFit/>
          </a:bodyPr>
          <a:lstStyle/>
          <a:p>
            <a:pPr>
              <a:defRPr/>
            </a:pPr>
            <a:endParaRPr lang="en-US" sz="2400" dirty="0">
              <a:latin typeface="Arial" panose="020B0604020202020204" pitchFamily="34" charset="0"/>
            </a:endParaRPr>
          </a:p>
          <a:p>
            <a:pPr>
              <a:defRPr/>
            </a:pPr>
            <a:endParaRPr lang="de-AT" sz="2800" b="1" dirty="0">
              <a:solidFill>
                <a:schemeClr val="tx2">
                  <a:lumMod val="75000"/>
                </a:schemeClr>
              </a:solidFill>
              <a:latin typeface="Arial" panose="020B0604020202020204" pitchFamily="34" charset="0"/>
              <a:cs typeface="Arial" panose="020B0604020202020204" pitchFamily="34" charset="0"/>
            </a:endParaRPr>
          </a:p>
        </p:txBody>
      </p:sp>
      <p:pic>
        <p:nvPicPr>
          <p:cNvPr id="87046" name="Picture 1"/>
          <p:cNvPicPr>
            <a:picLocks noChangeAspect="1" noChangeArrowheads="1"/>
          </p:cNvPicPr>
          <p:nvPr/>
        </p:nvPicPr>
        <p:blipFill>
          <a:blip r:embed="rId5" cstate="print"/>
          <a:srcRect/>
          <a:stretch>
            <a:fillRect/>
          </a:stretch>
        </p:blipFill>
        <p:spPr bwMode="auto">
          <a:xfrm>
            <a:off x="339725" y="4344988"/>
            <a:ext cx="1190625" cy="1058862"/>
          </a:xfrm>
          <a:prstGeom prst="rect">
            <a:avLst/>
          </a:prstGeom>
          <a:noFill/>
          <a:ln w="9525">
            <a:noFill/>
            <a:miter lim="800000"/>
            <a:headEnd/>
            <a:tailEnd/>
          </a:ln>
        </p:spPr>
      </p:pic>
      <p:pic>
        <p:nvPicPr>
          <p:cNvPr id="87047" name="Picture 2"/>
          <p:cNvPicPr>
            <a:picLocks noChangeAspect="1" noChangeArrowheads="1"/>
          </p:cNvPicPr>
          <p:nvPr/>
        </p:nvPicPr>
        <p:blipFill>
          <a:blip r:embed="rId6" cstate="print"/>
          <a:srcRect/>
          <a:stretch>
            <a:fillRect/>
          </a:stretch>
        </p:blipFill>
        <p:spPr bwMode="auto">
          <a:xfrm>
            <a:off x="546100" y="5518150"/>
            <a:ext cx="784225" cy="828675"/>
          </a:xfrm>
          <a:prstGeom prst="rect">
            <a:avLst/>
          </a:prstGeom>
          <a:noFill/>
          <a:ln w="9525">
            <a:noFill/>
            <a:miter lim="800000"/>
            <a:headEnd/>
            <a:tailEnd/>
          </a:ln>
        </p:spPr>
      </p:pic>
      <p:pic>
        <p:nvPicPr>
          <p:cNvPr id="87048" name="9 Imagen" descr="daedo vertical TIF.tif"/>
          <p:cNvPicPr>
            <a:picLocks noChangeAspect="1" noChangeArrowheads="1"/>
          </p:cNvPicPr>
          <p:nvPr/>
        </p:nvPicPr>
        <p:blipFill>
          <a:blip r:embed="rId7" cstate="print"/>
          <a:srcRect/>
          <a:stretch>
            <a:fillRect/>
          </a:stretch>
        </p:blipFill>
        <p:spPr bwMode="auto">
          <a:xfrm>
            <a:off x="4479925" y="5588000"/>
            <a:ext cx="1262063" cy="865188"/>
          </a:xfrm>
          <a:prstGeom prst="rect">
            <a:avLst/>
          </a:prstGeom>
          <a:noFill/>
          <a:ln w="12700">
            <a:solidFill>
              <a:schemeClr val="tx1"/>
            </a:solidFill>
            <a:miter lim="800000"/>
            <a:headEnd/>
            <a:tailEnd/>
          </a:ln>
        </p:spPr>
      </p:pic>
      <p:pic>
        <p:nvPicPr>
          <p:cNvPr id="87049" name="Imagen 4" descr="Hayashi Logo"/>
          <p:cNvPicPr>
            <a:picLocks noChangeAspect="1" noChangeArrowheads="1"/>
          </p:cNvPicPr>
          <p:nvPr/>
        </p:nvPicPr>
        <p:blipFill>
          <a:blip r:embed="rId8" cstate="print"/>
          <a:srcRect/>
          <a:stretch>
            <a:fillRect/>
          </a:stretch>
        </p:blipFill>
        <p:spPr bwMode="auto">
          <a:xfrm>
            <a:off x="2382838" y="5692775"/>
            <a:ext cx="1131887" cy="728663"/>
          </a:xfrm>
          <a:prstGeom prst="rect">
            <a:avLst/>
          </a:prstGeom>
          <a:noFill/>
          <a:ln w="12700">
            <a:solidFill>
              <a:schemeClr val="tx1"/>
            </a:solidFill>
            <a:miter lim="800000"/>
            <a:headEnd/>
            <a:tailEnd/>
          </a:ln>
        </p:spPr>
      </p:pic>
      <p:pic>
        <p:nvPicPr>
          <p:cNvPr id="87050" name="12 Imagen" descr="Tokaido Logo invertiert.jpg"/>
          <p:cNvPicPr>
            <a:picLocks noChangeAspect="1" noChangeArrowheads="1"/>
          </p:cNvPicPr>
          <p:nvPr/>
        </p:nvPicPr>
        <p:blipFill>
          <a:blip r:embed="rId9" cstate="print"/>
          <a:srcRect l="27888" t="24808" r="22784" b="29607"/>
          <a:stretch>
            <a:fillRect/>
          </a:stretch>
        </p:blipFill>
        <p:spPr bwMode="auto">
          <a:xfrm>
            <a:off x="7983538" y="5637213"/>
            <a:ext cx="741362" cy="839787"/>
          </a:xfrm>
          <a:prstGeom prst="rect">
            <a:avLst/>
          </a:prstGeom>
          <a:noFill/>
          <a:ln w="12700">
            <a:solidFill>
              <a:schemeClr val="tx1"/>
            </a:solidFill>
            <a:miter lim="800000"/>
            <a:headEnd/>
            <a:tailEnd/>
          </a:ln>
        </p:spPr>
      </p:pic>
      <p:pic>
        <p:nvPicPr>
          <p:cNvPr id="87051" name="Imagen 7" descr="Wesing Logo"/>
          <p:cNvPicPr>
            <a:picLocks noChangeAspect="1" noChangeArrowheads="1"/>
          </p:cNvPicPr>
          <p:nvPr/>
        </p:nvPicPr>
        <p:blipFill>
          <a:blip r:embed="rId10" cstate="print"/>
          <a:srcRect/>
          <a:stretch>
            <a:fillRect/>
          </a:stretch>
        </p:blipFill>
        <p:spPr bwMode="auto">
          <a:xfrm>
            <a:off x="7696200" y="4875213"/>
            <a:ext cx="1316038" cy="695325"/>
          </a:xfrm>
          <a:prstGeom prst="rect">
            <a:avLst/>
          </a:prstGeom>
          <a:noFill/>
          <a:ln w="12700">
            <a:solidFill>
              <a:schemeClr val="tx1"/>
            </a:solidFill>
            <a:miter lim="800000"/>
            <a:headEnd/>
            <a:tailEnd/>
          </a:ln>
        </p:spPr>
      </p:pic>
      <p:pic>
        <p:nvPicPr>
          <p:cNvPr id="87052" name="8 Imagen" descr="Logo Arawaza.ai.jpg"/>
          <p:cNvPicPr>
            <a:picLocks noChangeAspect="1" noChangeArrowheads="1"/>
          </p:cNvPicPr>
          <p:nvPr/>
        </p:nvPicPr>
        <p:blipFill>
          <a:blip r:embed="rId11" cstate="print"/>
          <a:srcRect l="5054" t="29120" r="4745" b="33975"/>
          <a:stretch>
            <a:fillRect/>
          </a:stretch>
        </p:blipFill>
        <p:spPr bwMode="auto">
          <a:xfrm>
            <a:off x="5403850" y="4854575"/>
            <a:ext cx="2033588" cy="485775"/>
          </a:xfrm>
          <a:prstGeom prst="rect">
            <a:avLst/>
          </a:prstGeom>
          <a:noFill/>
          <a:ln w="12700">
            <a:solidFill>
              <a:schemeClr val="tx1"/>
            </a:solidFill>
            <a:miter lim="800000"/>
            <a:headEnd/>
            <a:tailEnd/>
          </a:ln>
        </p:spPr>
      </p:pic>
      <p:pic>
        <p:nvPicPr>
          <p:cNvPr id="87053" name="Imagen 23" descr="C:\Users\user1\AppData\Local\Microsoft\Windows\Temporary Internet Files\Content.Word\WACOKU.JPG"/>
          <p:cNvPicPr>
            <a:picLocks noChangeAspect="1" noChangeArrowheads="1"/>
          </p:cNvPicPr>
          <p:nvPr/>
        </p:nvPicPr>
        <p:blipFill>
          <a:blip r:embed="rId12" cstate="print"/>
          <a:srcRect l="8318" t="9766" r="6458" b="8984"/>
          <a:stretch>
            <a:fillRect/>
          </a:stretch>
        </p:blipFill>
        <p:spPr bwMode="auto">
          <a:xfrm>
            <a:off x="6804025" y="5451475"/>
            <a:ext cx="781050" cy="962025"/>
          </a:xfrm>
          <a:prstGeom prst="rect">
            <a:avLst/>
          </a:prstGeom>
          <a:noFill/>
          <a:ln w="12700">
            <a:solidFill>
              <a:schemeClr val="tx1"/>
            </a:solidFill>
            <a:miter lim="800000"/>
            <a:headEnd/>
            <a:tailEnd/>
          </a:ln>
        </p:spPr>
      </p:pic>
      <p:pic>
        <p:nvPicPr>
          <p:cNvPr id="87054" name="11 Imagen" descr="SMAI-For-white-Background.jpg"/>
          <p:cNvPicPr>
            <a:picLocks noChangeAspect="1" noChangeArrowheads="1"/>
          </p:cNvPicPr>
          <p:nvPr/>
        </p:nvPicPr>
        <p:blipFill>
          <a:blip r:embed="rId13" cstate="print"/>
          <a:srcRect/>
          <a:stretch>
            <a:fillRect/>
          </a:stretch>
        </p:blipFill>
        <p:spPr bwMode="auto">
          <a:xfrm>
            <a:off x="3514725" y="4864100"/>
            <a:ext cx="1628775" cy="527050"/>
          </a:xfrm>
          <a:prstGeom prst="rect">
            <a:avLst/>
          </a:prstGeom>
          <a:noFill/>
          <a:ln w="12700">
            <a:solidFill>
              <a:schemeClr val="tx1"/>
            </a:solidFill>
            <a:miter lim="800000"/>
            <a:headEnd/>
            <a:tailEnd/>
          </a:ln>
        </p:spPr>
      </p:pic>
      <p:pic>
        <p:nvPicPr>
          <p:cNvPr id="87055" name="Picture 2" descr="C:\Users\javier.SWEKARATE\Desktop\Budo-Nord-1-06.jpg"/>
          <p:cNvPicPr>
            <a:picLocks noChangeAspect="1" noChangeArrowheads="1"/>
          </p:cNvPicPr>
          <p:nvPr/>
        </p:nvPicPr>
        <p:blipFill>
          <a:blip r:embed="rId14" cstate="print"/>
          <a:srcRect/>
          <a:stretch>
            <a:fillRect/>
          </a:stretch>
        </p:blipFill>
        <p:spPr bwMode="auto">
          <a:xfrm>
            <a:off x="5883275" y="5451475"/>
            <a:ext cx="806450" cy="1001713"/>
          </a:xfrm>
          <a:prstGeom prst="rect">
            <a:avLst/>
          </a:prstGeom>
          <a:noFill/>
          <a:ln w="9525">
            <a:noFill/>
            <a:miter lim="800000"/>
            <a:headEnd/>
            <a:tailEnd/>
          </a:ln>
        </p:spPr>
      </p:pic>
      <p:pic>
        <p:nvPicPr>
          <p:cNvPr id="87056" name="Imagen 3" descr="Z:\PILAR\MATERIAL DEPORTIVO\SPORT ITEMS\COMPANIES 2016-2019\WKF\DOUBLE D-ADIDAS\ADIDAS LOGO ON BLACK SQUARE.jpg"/>
          <p:cNvPicPr>
            <a:picLocks noChangeAspect="1" noChangeArrowheads="1"/>
          </p:cNvPicPr>
          <p:nvPr/>
        </p:nvPicPr>
        <p:blipFill>
          <a:blip r:embed="rId15" cstate="print"/>
          <a:srcRect/>
          <a:stretch>
            <a:fillRect/>
          </a:stretch>
        </p:blipFill>
        <p:spPr bwMode="auto">
          <a:xfrm>
            <a:off x="2387600" y="4854575"/>
            <a:ext cx="869950" cy="758825"/>
          </a:xfrm>
          <a:prstGeom prst="rect">
            <a:avLst/>
          </a:prstGeom>
          <a:noFill/>
          <a:ln w="12700">
            <a:solidFill>
              <a:schemeClr val="tx1"/>
            </a:solidFill>
            <a:miter lim="800000"/>
            <a:headEnd/>
            <a:tailEnd/>
          </a:ln>
        </p:spPr>
      </p:pic>
      <p:pic>
        <p:nvPicPr>
          <p:cNvPr id="87057" name="Imagen 5" descr="Shureido Logo"/>
          <p:cNvPicPr>
            <a:picLocks noChangeAspect="1" noChangeArrowheads="1"/>
          </p:cNvPicPr>
          <p:nvPr/>
        </p:nvPicPr>
        <p:blipFill>
          <a:blip r:embed="rId16" cstate="print"/>
          <a:srcRect/>
          <a:stretch>
            <a:fillRect/>
          </a:stretch>
        </p:blipFill>
        <p:spPr bwMode="auto">
          <a:xfrm>
            <a:off x="3652838" y="5588000"/>
            <a:ext cx="674687" cy="825500"/>
          </a:xfrm>
          <a:prstGeom prst="rect">
            <a:avLst/>
          </a:prstGeom>
          <a:noFill/>
          <a:ln w="12700">
            <a:solidFill>
              <a:schemeClr val="tx1"/>
            </a:solidFill>
            <a:miter lim="800000"/>
            <a:headEnd/>
            <a:tailEnd/>
          </a:ln>
        </p:spPr>
      </p:pic>
      <p:pic>
        <p:nvPicPr>
          <p:cNvPr id="87058" name="Picture 9"/>
          <p:cNvPicPr>
            <a:picLocks noChangeAspect="1" noChangeArrowheads="1"/>
          </p:cNvPicPr>
          <p:nvPr/>
        </p:nvPicPr>
        <p:blipFill>
          <a:blip r:embed="rId17" cstate="print"/>
          <a:srcRect/>
          <a:stretch>
            <a:fillRect/>
          </a:stretch>
        </p:blipFill>
        <p:spPr bwMode="auto">
          <a:xfrm>
            <a:off x="1560513" y="1781175"/>
            <a:ext cx="755650" cy="673100"/>
          </a:xfrm>
          <a:prstGeom prst="rect">
            <a:avLst/>
          </a:prstGeom>
          <a:noFill/>
          <a:ln w="9525">
            <a:noFill/>
            <a:miter lim="800000"/>
            <a:headEnd/>
            <a:tailEnd/>
          </a:ln>
          <a:effectLst/>
        </p:spPr>
      </p:pic>
      <p:pic>
        <p:nvPicPr>
          <p:cNvPr id="87059" name="Slika 11"/>
          <p:cNvPicPr>
            <a:picLocks noChangeAspect="1" noChangeArrowheads="1"/>
          </p:cNvPicPr>
          <p:nvPr/>
        </p:nvPicPr>
        <p:blipFill>
          <a:blip r:embed="rId18" cstate="print"/>
          <a:srcRect l="39732" r="5991" b="50526"/>
          <a:stretch>
            <a:fillRect/>
          </a:stretch>
        </p:blipFill>
        <p:spPr bwMode="auto">
          <a:xfrm>
            <a:off x="2473325" y="1887538"/>
            <a:ext cx="1042988" cy="320675"/>
          </a:xfrm>
          <a:prstGeom prst="rect">
            <a:avLst/>
          </a:prstGeom>
          <a:noFill/>
          <a:ln w="9525">
            <a:noFill/>
            <a:miter lim="800000"/>
            <a:headEnd/>
            <a:tailEnd/>
          </a:ln>
        </p:spPr>
      </p:pic>
      <p:pic>
        <p:nvPicPr>
          <p:cNvPr id="87060" name="Picture 8"/>
          <p:cNvPicPr>
            <a:picLocks noChangeAspect="1" noChangeArrowheads="1"/>
          </p:cNvPicPr>
          <p:nvPr/>
        </p:nvPicPr>
        <p:blipFill>
          <a:blip r:embed="rId18" cstate="print"/>
          <a:srcRect/>
          <a:stretch>
            <a:fillRect/>
          </a:stretch>
        </p:blipFill>
        <p:spPr bwMode="auto">
          <a:xfrm>
            <a:off x="1611313" y="2824163"/>
            <a:ext cx="1984375" cy="666750"/>
          </a:xfrm>
          <a:prstGeom prst="rect">
            <a:avLst/>
          </a:prstGeom>
          <a:noFill/>
          <a:ln w="9525">
            <a:noFill/>
            <a:miter lim="800000"/>
            <a:headEnd/>
            <a:tailEnd/>
          </a:ln>
          <a:effectLst/>
        </p:spPr>
      </p:pic>
      <p:pic>
        <p:nvPicPr>
          <p:cNvPr id="87061" name="Picture 3"/>
          <p:cNvPicPr>
            <a:picLocks noChangeAspect="1" noChangeArrowheads="1"/>
          </p:cNvPicPr>
          <p:nvPr/>
        </p:nvPicPr>
        <p:blipFill>
          <a:blip r:embed="rId19" cstate="print"/>
          <a:srcRect/>
          <a:stretch>
            <a:fillRect/>
          </a:stretch>
        </p:blipFill>
        <p:spPr bwMode="auto">
          <a:xfrm>
            <a:off x="7299325" y="2222500"/>
            <a:ext cx="1141413" cy="1185863"/>
          </a:xfrm>
          <a:prstGeom prst="rect">
            <a:avLst/>
          </a:prstGeom>
          <a:noFill/>
          <a:ln w="9525">
            <a:noFill/>
            <a:miter lim="800000"/>
            <a:headEnd/>
            <a:tailEnd/>
          </a:ln>
        </p:spPr>
      </p:pic>
      <p:pic>
        <p:nvPicPr>
          <p:cNvPr id="87062" name="Picture 5"/>
          <p:cNvPicPr>
            <a:picLocks noChangeAspect="1" noChangeArrowheads="1"/>
          </p:cNvPicPr>
          <p:nvPr/>
        </p:nvPicPr>
        <p:blipFill>
          <a:blip r:embed="rId20" cstate="print"/>
          <a:srcRect/>
          <a:stretch>
            <a:fillRect/>
          </a:stretch>
        </p:blipFill>
        <p:spPr bwMode="auto">
          <a:xfrm>
            <a:off x="4672013" y="2208213"/>
            <a:ext cx="2209800" cy="1200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
          <p:cNvSpPr>
            <a:spLocks noChangeArrowheads="1"/>
          </p:cNvSpPr>
          <p:nvPr/>
        </p:nvSpPr>
        <p:spPr bwMode="auto">
          <a:xfrm>
            <a:off x="827088" y="1628775"/>
            <a:ext cx="7488237" cy="1223963"/>
          </a:xfrm>
          <a:prstGeom prst="rect">
            <a:avLst/>
          </a:prstGeom>
          <a:noFill/>
          <a:ln w="9525">
            <a:noFill/>
            <a:round/>
            <a:headEnd/>
            <a:tailEnd/>
          </a:ln>
        </p:spPr>
        <p:txBody>
          <a:bodyPr lIns="90000" tIns="45000" rIns="90000" bIns="45000"/>
          <a:lstStyle/>
          <a:p>
            <a:pPr algn="ctr" eaLnBrk="1" hangingPunct="1">
              <a:lnSpc>
                <a:spcPct val="102000"/>
              </a:lnSpc>
              <a:tabLst>
                <a:tab pos="723900" algn="l"/>
                <a:tab pos="1447800" algn="l"/>
                <a:tab pos="2171700" algn="l"/>
                <a:tab pos="2895600" algn="l"/>
                <a:tab pos="3619500" algn="l"/>
              </a:tabLst>
            </a:pPr>
            <a:r>
              <a:rPr lang="it-IT" altLang="it-IT" sz="4000" b="1" dirty="0">
                <a:solidFill>
                  <a:srgbClr val="C00000"/>
                </a:solidFill>
                <a:latin typeface="Calibri" pitchFamily="34" charset="0"/>
              </a:rPr>
              <a:t>Atleti</a:t>
            </a:r>
            <a:endParaRPr lang="sl-SI" altLang="it-IT" sz="3200" b="1" dirty="0">
              <a:solidFill>
                <a:srgbClr val="C00000"/>
              </a:solidFill>
              <a:latin typeface="Calibri" pitchFamily="34" charset="0"/>
            </a:endParaRPr>
          </a:p>
        </p:txBody>
      </p:sp>
      <p:sp>
        <p:nvSpPr>
          <p:cNvPr id="77827" name="Rectangle 9"/>
          <p:cNvSpPr>
            <a:spLocks noChangeArrowheads="1"/>
          </p:cNvSpPr>
          <p:nvPr/>
        </p:nvSpPr>
        <p:spPr bwMode="auto">
          <a:xfrm>
            <a:off x="206375" y="1887538"/>
            <a:ext cx="8963025" cy="2590800"/>
          </a:xfrm>
          <a:prstGeom prst="rect">
            <a:avLst/>
          </a:prstGeom>
          <a:noFill/>
          <a:ln w="9525">
            <a:noFill/>
            <a:round/>
            <a:headEnd/>
            <a:tailEnd/>
          </a:ln>
        </p:spPr>
        <p:txBody>
          <a:bodyPr lIns="90000" tIns="45000" rIns="90000" bIns="45000"/>
          <a:lstStyle/>
          <a:p>
            <a:pPr algn="ctr" eaLnBrk="1" hangingPunct="1">
              <a:lnSpc>
                <a:spcPct val="102000"/>
              </a:lnSpc>
              <a:tabLst>
                <a:tab pos="723900" algn="l"/>
                <a:tab pos="1447800" algn="l"/>
                <a:tab pos="2171700" algn="l"/>
                <a:tab pos="2895600" algn="l"/>
                <a:tab pos="3619500" algn="l"/>
                <a:tab pos="4343400" algn="l"/>
              </a:tabLst>
            </a:pPr>
            <a:endParaRPr lang="it-IT" altLang="it-IT" sz="3200" b="1">
              <a:solidFill>
                <a:srgbClr val="FF0000"/>
              </a:solidFill>
              <a:latin typeface="Calibri" pitchFamily="34" charset="0"/>
            </a:endParaRPr>
          </a:p>
          <a:p>
            <a:pPr algn="ctr" eaLnBrk="1" hangingPunct="1">
              <a:lnSpc>
                <a:spcPct val="102000"/>
              </a:lnSpc>
              <a:tabLst>
                <a:tab pos="723900" algn="l"/>
                <a:tab pos="1447800" algn="l"/>
                <a:tab pos="2171700" algn="l"/>
                <a:tab pos="2895600" algn="l"/>
                <a:tab pos="3619500" algn="l"/>
                <a:tab pos="4343400" algn="l"/>
              </a:tabLst>
            </a:pPr>
            <a:endParaRPr lang="it-IT" altLang="it-IT" sz="2400" b="1">
              <a:solidFill>
                <a:srgbClr val="FF0000"/>
              </a:solidFill>
              <a:latin typeface="Calibri" pitchFamily="34" charset="0"/>
            </a:endParaRPr>
          </a:p>
          <a:p>
            <a:pPr algn="ctr" eaLnBrk="1" hangingPunct="1">
              <a:lnSpc>
                <a:spcPct val="102000"/>
              </a:lnSpc>
              <a:tabLst>
                <a:tab pos="723900" algn="l"/>
                <a:tab pos="1447800" algn="l"/>
                <a:tab pos="2171700" algn="l"/>
                <a:tab pos="2895600" algn="l"/>
                <a:tab pos="3619500" algn="l"/>
                <a:tab pos="4343400" algn="l"/>
              </a:tabLst>
            </a:pPr>
            <a:r>
              <a:rPr lang="it-IT" altLang="it-IT" sz="2400" b="1">
                <a:solidFill>
                  <a:srgbClr val="FF0000"/>
                </a:solidFill>
                <a:latin typeface="Calibri" pitchFamily="34" charset="0"/>
              </a:rPr>
              <a:t>Devono indossare protezioni omologate</a:t>
            </a:r>
          </a:p>
          <a:p>
            <a:pPr algn="ctr">
              <a:tabLst>
                <a:tab pos="723900" algn="l"/>
                <a:tab pos="1447800" algn="l"/>
                <a:tab pos="2171700" algn="l"/>
                <a:tab pos="2895600" algn="l"/>
                <a:tab pos="3619500" algn="l"/>
                <a:tab pos="4343400" algn="l"/>
              </a:tabLst>
            </a:pPr>
            <a:r>
              <a:rPr lang="it-IT" altLang="it-IT" sz="2800" b="1">
                <a:solidFill>
                  <a:srgbClr val="FFFF00"/>
                </a:solidFill>
              </a:rPr>
              <a:t> </a:t>
            </a:r>
            <a:r>
              <a:rPr lang="it-IT" altLang="it-IT" b="1">
                <a:solidFill>
                  <a:srgbClr val="FF0000"/>
                </a:solidFill>
              </a:rPr>
              <a:t>Le protezioni devono essere del tipo omologato dalla Federazione </a:t>
            </a:r>
          </a:p>
          <a:p>
            <a:pPr algn="ctr">
              <a:tabLst>
                <a:tab pos="723900" algn="l"/>
                <a:tab pos="1447800" algn="l"/>
                <a:tab pos="2171700" algn="l"/>
                <a:tab pos="2895600" algn="l"/>
                <a:tab pos="3619500" algn="l"/>
                <a:tab pos="4343400" algn="l"/>
              </a:tabLst>
            </a:pPr>
            <a:r>
              <a:rPr lang="it-IT" altLang="it-IT" b="1">
                <a:solidFill>
                  <a:srgbClr val="FF0000"/>
                </a:solidFill>
              </a:rPr>
              <a:t>Mondiale Karate (W.K.F) o  l’equivalente o quelle omologate dalla FIJLKAM.</a:t>
            </a:r>
          </a:p>
          <a:p>
            <a:pPr algn="ctr" eaLnBrk="1" hangingPunct="1">
              <a:lnSpc>
                <a:spcPct val="102000"/>
              </a:lnSpc>
              <a:tabLst>
                <a:tab pos="723900" algn="l"/>
                <a:tab pos="1447800" algn="l"/>
                <a:tab pos="2171700" algn="l"/>
                <a:tab pos="2895600" algn="l"/>
                <a:tab pos="3619500" algn="l"/>
                <a:tab pos="4343400" algn="l"/>
              </a:tabLst>
            </a:pPr>
            <a:endParaRPr lang="it-IT" altLang="it-IT" sz="2800" b="1">
              <a:solidFill>
                <a:srgbClr val="FFFF00"/>
              </a:solidFill>
            </a:endParaRPr>
          </a:p>
          <a:p>
            <a:pPr algn="ctr" eaLnBrk="1" hangingPunct="1">
              <a:lnSpc>
                <a:spcPct val="102000"/>
              </a:lnSpc>
              <a:tabLst>
                <a:tab pos="723900" algn="l"/>
                <a:tab pos="1447800" algn="l"/>
                <a:tab pos="2171700" algn="l"/>
                <a:tab pos="2895600" algn="l"/>
                <a:tab pos="3619500" algn="l"/>
                <a:tab pos="4343400" algn="l"/>
              </a:tabLst>
            </a:pPr>
            <a:endParaRPr lang="it-IT" altLang="it-IT" sz="2000" b="1"/>
          </a:p>
          <a:p>
            <a:pPr algn="ctr" eaLnBrk="1" hangingPunct="1">
              <a:lnSpc>
                <a:spcPct val="102000"/>
              </a:lnSpc>
              <a:tabLst>
                <a:tab pos="723900" algn="l"/>
                <a:tab pos="1447800" algn="l"/>
                <a:tab pos="2171700" algn="l"/>
                <a:tab pos="2895600" algn="l"/>
                <a:tab pos="3619500" algn="l"/>
                <a:tab pos="4343400" algn="l"/>
              </a:tabLst>
            </a:pPr>
            <a:r>
              <a:rPr lang="it-IT" altLang="it-IT" sz="2000" b="1"/>
              <a:t>Gli inadempienti, se non provvederanno entro</a:t>
            </a:r>
          </a:p>
          <a:p>
            <a:pPr algn="ctr" eaLnBrk="1" hangingPunct="1">
              <a:lnSpc>
                <a:spcPct val="102000"/>
              </a:lnSpc>
              <a:tabLst>
                <a:tab pos="723900" algn="l"/>
                <a:tab pos="1447800" algn="l"/>
                <a:tab pos="2171700" algn="l"/>
                <a:tab pos="2895600" algn="l"/>
                <a:tab pos="3619500" algn="l"/>
                <a:tab pos="4343400" algn="l"/>
              </a:tabLst>
            </a:pPr>
            <a:r>
              <a:rPr lang="it-IT" altLang="it-IT" sz="2000" b="1"/>
              <a:t> 1 minuto, saranno dichiarati sconfitti.</a:t>
            </a:r>
            <a:endParaRPr lang="it-IT" altLang="it-IT" sz="2000" b="1">
              <a:latin typeface="Calibri" pitchFamily="34" charset="0"/>
            </a:endParaRPr>
          </a:p>
          <a:p>
            <a:pPr algn="ctr" eaLnBrk="1" hangingPunct="1">
              <a:lnSpc>
                <a:spcPct val="102000"/>
              </a:lnSpc>
              <a:tabLst>
                <a:tab pos="723900" algn="l"/>
                <a:tab pos="1447800" algn="l"/>
                <a:tab pos="2171700" algn="l"/>
                <a:tab pos="2895600" algn="l"/>
                <a:tab pos="3619500" algn="l"/>
                <a:tab pos="4343400" algn="l"/>
              </a:tabLst>
            </a:pPr>
            <a:r>
              <a:rPr lang="it-IT" altLang="it-IT" sz="3200" b="1">
                <a:solidFill>
                  <a:srgbClr val="FF0000"/>
                </a:solidFill>
                <a:latin typeface="Calibri" pitchFamily="34" charset="0"/>
              </a:rPr>
              <a:t> </a:t>
            </a:r>
            <a:endParaRPr lang="it-IT" altLang="it-IT" sz="3600" b="1">
              <a:solidFill>
                <a:srgbClr val="FF0000"/>
              </a:solidFill>
              <a:latin typeface="Calibri" pitchFamily="34" charset="0"/>
            </a:endParaRPr>
          </a:p>
        </p:txBody>
      </p:sp>
      <p:pic>
        <p:nvPicPr>
          <p:cNvPr id="89092" name="Picture 20"/>
          <p:cNvPicPr>
            <a:picLocks noChangeAspect="1" noChangeArrowheads="1"/>
          </p:cNvPicPr>
          <p:nvPr/>
        </p:nvPicPr>
        <p:blipFill>
          <a:blip r:embed="rId3" cstate="print"/>
          <a:srcRect/>
          <a:stretch>
            <a:fillRect/>
          </a:stretch>
        </p:blipFill>
        <p:spPr bwMode="auto">
          <a:xfrm>
            <a:off x="-28575" y="0"/>
            <a:ext cx="9142413" cy="1298575"/>
          </a:xfrm>
          <a:prstGeom prst="rect">
            <a:avLst/>
          </a:prstGeom>
          <a:noFill/>
          <a:ln w="9525">
            <a:noFill/>
            <a:miter lim="800000"/>
            <a:headEnd/>
            <a:tailEnd/>
          </a:ln>
        </p:spPr>
      </p:pic>
      <p:sp>
        <p:nvSpPr>
          <p:cNvPr id="19" name="Rettangolo 18"/>
          <p:cNvSpPr/>
          <p:nvPr/>
        </p:nvSpPr>
        <p:spPr>
          <a:xfrm>
            <a:off x="3262313" y="376238"/>
            <a:ext cx="2378075" cy="523875"/>
          </a:xfrm>
          <a:prstGeom prst="rect">
            <a:avLst/>
          </a:prstGeom>
        </p:spPr>
        <p:txBody>
          <a:bodyPr wrap="none">
            <a:spAutoFit/>
          </a:bodyPr>
          <a:lstStyle/>
          <a:p>
            <a:pPr algn="ctr" eaLnBrk="1" hangingPunct="1">
              <a:defRPr/>
            </a:pPr>
            <a:r>
              <a:rPr lang="it-IT" sz="2800" b="1" cap="all" dirty="0" err="1">
                <a:latin typeface="Arial" panose="020B0604020202020204" pitchFamily="34" charset="0"/>
              </a:rPr>
              <a:t>pROTEZIONI</a:t>
            </a:r>
            <a:endParaRPr lang="it-IT" sz="2800" b="1" cap="all" dirty="0">
              <a:latin typeface="Arial" panose="020B0604020202020204"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77827">
                                            <p:txEl>
                                              <p:pRg st="7" end="7"/>
                                            </p:txEl>
                                          </p:spTgt>
                                        </p:tgtEl>
                                        <p:attrNameLst>
                                          <p:attrName>style.visibility</p:attrName>
                                        </p:attrNameLst>
                                      </p:cBhvr>
                                      <p:to>
                                        <p:strVal val="visible"/>
                                      </p:to>
                                    </p:set>
                                    <p:animEffect transition="in" filter="fade">
                                      <p:cBhvr>
                                        <p:cTn id="7" dur="1000"/>
                                        <p:tgtEl>
                                          <p:spTgt spid="77827">
                                            <p:txEl>
                                              <p:pRg st="7" end="7"/>
                                            </p:txEl>
                                          </p:spTgt>
                                        </p:tgtEl>
                                      </p:cBhvr>
                                    </p:animEffect>
                                    <p:anim calcmode="lin" valueType="num">
                                      <p:cBhvr>
                                        <p:cTn id="8" dur="1000" fill="hold"/>
                                        <p:tgtEl>
                                          <p:spTgt spid="77827">
                                            <p:txEl>
                                              <p:pRg st="7" end="7"/>
                                            </p:txEl>
                                          </p:spTgt>
                                        </p:tgtEl>
                                        <p:attrNameLst>
                                          <p:attrName>ppt_x</p:attrName>
                                        </p:attrNameLst>
                                      </p:cBhvr>
                                      <p:tavLst>
                                        <p:tav tm="0">
                                          <p:val>
                                            <p:strVal val="#ppt_x"/>
                                          </p:val>
                                        </p:tav>
                                        <p:tav tm="100000">
                                          <p:val>
                                            <p:strVal val="#ppt_x"/>
                                          </p:val>
                                        </p:tav>
                                      </p:tavLst>
                                    </p:anim>
                                    <p:anim calcmode="lin" valueType="num">
                                      <p:cBhvr>
                                        <p:cTn id="9" dur="1000" fill="hold"/>
                                        <p:tgtEl>
                                          <p:spTgt spid="77827">
                                            <p:txEl>
                                              <p:pRg st="7" end="7"/>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7827">
                                            <p:txEl>
                                              <p:pRg st="8" end="8"/>
                                            </p:txEl>
                                          </p:spTgt>
                                        </p:tgtEl>
                                        <p:attrNameLst>
                                          <p:attrName>style.visibility</p:attrName>
                                        </p:attrNameLst>
                                      </p:cBhvr>
                                      <p:to>
                                        <p:strVal val="visible"/>
                                      </p:to>
                                    </p:set>
                                    <p:animEffect transition="in" filter="fade">
                                      <p:cBhvr>
                                        <p:cTn id="12" dur="1000"/>
                                        <p:tgtEl>
                                          <p:spTgt spid="77827">
                                            <p:txEl>
                                              <p:pRg st="8" end="8"/>
                                            </p:txEl>
                                          </p:spTgt>
                                        </p:tgtEl>
                                      </p:cBhvr>
                                    </p:animEffect>
                                    <p:anim calcmode="lin" valueType="num">
                                      <p:cBhvr>
                                        <p:cTn id="13" dur="1000" fill="hold"/>
                                        <p:tgtEl>
                                          <p:spTgt spid="77827">
                                            <p:txEl>
                                              <p:pRg st="8" end="8"/>
                                            </p:txEl>
                                          </p:spTgt>
                                        </p:tgtEl>
                                        <p:attrNameLst>
                                          <p:attrName>ppt_x</p:attrName>
                                        </p:attrNameLst>
                                      </p:cBhvr>
                                      <p:tavLst>
                                        <p:tav tm="0">
                                          <p:val>
                                            <p:strVal val="#ppt_x"/>
                                          </p:val>
                                        </p:tav>
                                        <p:tav tm="100000">
                                          <p:val>
                                            <p:strVal val="#ppt_x"/>
                                          </p:val>
                                        </p:tav>
                                      </p:tavLst>
                                    </p:anim>
                                    <p:anim calcmode="lin" valueType="num">
                                      <p:cBhvr>
                                        <p:cTn id="14" dur="1000" fill="hold"/>
                                        <p:tgtEl>
                                          <p:spTgt spid="7782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3850" y="333375"/>
            <a:ext cx="8496300" cy="6191250"/>
          </a:xfrm>
        </p:spPr>
        <p:txBody>
          <a:bodyPr>
            <a:normAutofit fontScale="92500"/>
          </a:bodyPr>
          <a:lstStyle/>
          <a:p>
            <a:pPr marL="514350" indent="-514350" algn="ctr">
              <a:buNone/>
              <a:defRPr/>
            </a:pPr>
            <a:r>
              <a:rPr lang="it-IT" sz="4000" b="1" u="sng" dirty="0" smtClean="0">
                <a:solidFill>
                  <a:srgbClr val="FF0000"/>
                </a:solidFill>
                <a:latin typeface="Arial Black" pitchFamily="34" charset="0"/>
                <a:cs typeface="Times New Roman" pitchFamily="18" charset="0"/>
              </a:rPr>
              <a:t>CONTROLLO</a:t>
            </a:r>
          </a:p>
          <a:p>
            <a:pPr marL="514350" indent="-514350" algn="ctr">
              <a:buNone/>
              <a:defRPr/>
            </a:pPr>
            <a:endParaRPr lang="it-IT" sz="2400" dirty="0" smtClean="0">
              <a:latin typeface="Times New Roman" pitchFamily="18" charset="0"/>
              <a:cs typeface="Times New Roman" pitchFamily="18" charset="0"/>
            </a:endParaRPr>
          </a:p>
          <a:p>
            <a:pPr marL="536575" indent="-536575" algn="just">
              <a:lnSpc>
                <a:spcPct val="150000"/>
              </a:lnSpc>
              <a:spcBef>
                <a:spcPts val="0"/>
              </a:spcBef>
              <a:buFont typeface="Wingdings 2" panose="05020102010507070707" pitchFamily="18" charset="2"/>
              <a:buNone/>
              <a:defRPr/>
            </a:pPr>
            <a:r>
              <a:rPr lang="it-IT" sz="2400" dirty="0" smtClean="0">
                <a:latin typeface="Times New Roman" pitchFamily="18" charset="0"/>
                <a:cs typeface="Times New Roman" pitchFamily="18" charset="0"/>
              </a:rPr>
              <a:t>-      </a:t>
            </a:r>
            <a:r>
              <a:rPr lang="it-IT" sz="2400" dirty="0" smtClean="0">
                <a:latin typeface="Arial" pitchFamily="34" charset="0"/>
                <a:cs typeface="Arial" pitchFamily="34" charset="0"/>
              </a:rPr>
              <a:t>SKIN TOUCH (</a:t>
            </a:r>
            <a:r>
              <a:rPr lang="it-IT" sz="2400" dirty="0" err="1" smtClean="0">
                <a:latin typeface="Arial" pitchFamily="34" charset="0"/>
                <a:cs typeface="Arial" pitchFamily="34" charset="0"/>
              </a:rPr>
              <a:t>Jodan</a:t>
            </a:r>
            <a:r>
              <a:rPr lang="it-IT" sz="2400" dirty="0" smtClean="0">
                <a:latin typeface="Arial" pitchFamily="34" charset="0"/>
                <a:cs typeface="Arial" pitchFamily="34" charset="0"/>
              </a:rPr>
              <a:t>) = potenza </a:t>
            </a:r>
            <a:r>
              <a:rPr lang="it-IT" sz="2400" dirty="0" err="1" smtClean="0">
                <a:latin typeface="Arial" pitchFamily="34" charset="0"/>
                <a:cs typeface="Arial" pitchFamily="34" charset="0"/>
              </a:rPr>
              <a:t>autocontrollata</a:t>
            </a:r>
            <a:r>
              <a:rPr lang="it-IT" sz="2400" dirty="0" smtClean="0">
                <a:latin typeface="Arial" pitchFamily="34" charset="0"/>
                <a:cs typeface="Arial" pitchFamily="34" charset="0"/>
              </a:rPr>
              <a:t> sul bersaglio.</a:t>
            </a:r>
          </a:p>
          <a:p>
            <a:pPr marL="536575" indent="-536575" algn="just">
              <a:lnSpc>
                <a:spcPct val="150000"/>
              </a:lnSpc>
              <a:spcBef>
                <a:spcPts val="0"/>
              </a:spcBef>
              <a:buFont typeface="Wingdings 2" panose="05020102010507070707" pitchFamily="18" charset="2"/>
              <a:buNone/>
              <a:defRPr/>
            </a:pPr>
            <a:r>
              <a:rPr lang="it-IT" sz="2400" dirty="0" smtClean="0">
                <a:latin typeface="Arial" pitchFamily="34" charset="0"/>
                <a:cs typeface="Arial" pitchFamily="34" charset="0"/>
              </a:rPr>
              <a:t>	L’azione viene inibita nell’ultimo segmento di traiettoria.</a:t>
            </a:r>
          </a:p>
          <a:p>
            <a:pPr marL="536575" indent="-536575" algn="just">
              <a:lnSpc>
                <a:spcPct val="200000"/>
              </a:lnSpc>
              <a:buFont typeface="Wingdings 2" panose="05020102010507070707" pitchFamily="18" charset="2"/>
              <a:buNone/>
              <a:defRPr/>
            </a:pPr>
            <a:endParaRPr lang="it-IT" sz="2400" dirty="0" smtClean="0">
              <a:latin typeface="Arial" pitchFamily="34" charset="0"/>
              <a:cs typeface="Arial" pitchFamily="34" charset="0"/>
            </a:endParaRPr>
          </a:p>
          <a:p>
            <a:pPr marL="536575" indent="-536575" algn="just">
              <a:lnSpc>
                <a:spcPct val="150000"/>
              </a:lnSpc>
              <a:spcBef>
                <a:spcPts val="0"/>
              </a:spcBef>
              <a:buFont typeface="Wingdings 2" panose="05020102010507070707" pitchFamily="18" charset="2"/>
              <a:buNone/>
              <a:defRPr/>
            </a:pPr>
            <a:r>
              <a:rPr lang="it-IT" sz="2400" dirty="0" smtClean="0">
                <a:latin typeface="Arial" pitchFamily="34" charset="0"/>
                <a:cs typeface="Arial" pitchFamily="34" charset="0"/>
              </a:rPr>
              <a:t>-	CONTATTO (</a:t>
            </a:r>
            <a:r>
              <a:rPr lang="it-IT" sz="2400" dirty="0" err="1">
                <a:latin typeface="Arial" pitchFamily="34" charset="0"/>
                <a:cs typeface="Arial" pitchFamily="34" charset="0"/>
              </a:rPr>
              <a:t>C</a:t>
            </a:r>
            <a:r>
              <a:rPr lang="it-IT" sz="2400" dirty="0" err="1" smtClean="0">
                <a:latin typeface="Arial" pitchFamily="34" charset="0"/>
                <a:cs typeface="Arial" pitchFamily="34" charset="0"/>
              </a:rPr>
              <a:t>hudan</a:t>
            </a:r>
            <a:r>
              <a:rPr lang="it-IT" sz="2400" dirty="0" smtClean="0">
                <a:latin typeface="Arial" pitchFamily="34" charset="0"/>
                <a:cs typeface="Arial" pitchFamily="34" charset="0"/>
              </a:rPr>
              <a:t>) = l’azione trasferisce sul bersaglio una quantità di energia autolimitata al fine di non provocare lesioni agli organi interni.</a:t>
            </a:r>
          </a:p>
          <a:p>
            <a:pPr algn="ctr">
              <a:buFont typeface="Wingdings 2" panose="05020102010507070707" pitchFamily="18" charset="2"/>
              <a:buNone/>
              <a:defRPr/>
            </a:pPr>
            <a:endParaRPr lang="it-IT" sz="2400" dirty="0" smtClean="0">
              <a:latin typeface="Arial" pitchFamily="34" charset="0"/>
              <a:cs typeface="Arial" pitchFamily="34" charset="0"/>
            </a:endParaRPr>
          </a:p>
          <a:p>
            <a:pPr algn="ctr">
              <a:buFont typeface="Wingdings 2" panose="05020102010507070707" pitchFamily="18" charset="2"/>
              <a:buNone/>
              <a:defRPr/>
            </a:pPr>
            <a:r>
              <a:rPr lang="it-IT" sz="2400" dirty="0" smtClean="0">
                <a:latin typeface="Arial" pitchFamily="34" charset="0"/>
                <a:cs typeface="Arial" pitchFamily="34" charset="0"/>
              </a:rPr>
              <a:t>Dal punto di vista motorio </a:t>
            </a:r>
          </a:p>
          <a:p>
            <a:pPr algn="ctr">
              <a:buFont typeface="Wingdings 2" panose="05020102010507070707" pitchFamily="18" charset="2"/>
              <a:buNone/>
              <a:defRPr/>
            </a:pPr>
            <a:r>
              <a:rPr lang="it-IT" sz="2400" b="1" dirty="0" err="1" smtClean="0">
                <a:latin typeface="Arial" pitchFamily="34" charset="0"/>
                <a:cs typeface="Arial" pitchFamily="34" charset="0"/>
              </a:rPr>
              <a:t>Hiki</a:t>
            </a:r>
            <a:r>
              <a:rPr lang="it-IT" sz="2400" b="1" dirty="0" smtClean="0">
                <a:latin typeface="Arial" pitchFamily="34" charset="0"/>
                <a:cs typeface="Arial" pitchFamily="34" charset="0"/>
              </a:rPr>
              <a:t> Te  - </a:t>
            </a:r>
            <a:r>
              <a:rPr lang="it-IT" sz="2400" b="1" dirty="0" err="1" smtClean="0">
                <a:latin typeface="Arial" pitchFamily="34" charset="0"/>
                <a:cs typeface="Arial" pitchFamily="34" charset="0"/>
              </a:rPr>
              <a:t>Hiki</a:t>
            </a:r>
            <a:r>
              <a:rPr lang="it-IT" sz="2400" b="1" dirty="0" smtClean="0">
                <a:latin typeface="Arial" pitchFamily="34" charset="0"/>
                <a:cs typeface="Arial" pitchFamily="34" charset="0"/>
              </a:rPr>
              <a:t> </a:t>
            </a:r>
            <a:r>
              <a:rPr lang="it-IT" sz="2400" b="1" dirty="0" err="1" smtClean="0">
                <a:latin typeface="Arial" pitchFamily="34" charset="0"/>
                <a:cs typeface="Arial" pitchFamily="34" charset="0"/>
              </a:rPr>
              <a:t>Ashi</a:t>
            </a:r>
            <a:endParaRPr lang="it-IT" sz="2400" b="1" dirty="0" smtClean="0">
              <a:latin typeface="Arial" pitchFamily="34" charset="0"/>
              <a:cs typeface="Arial" pitchFamily="34" charset="0"/>
            </a:endParaRPr>
          </a:p>
          <a:p>
            <a:pPr algn="just">
              <a:buFont typeface="Wingdings 2" panose="05020102010507070707" pitchFamily="18" charset="2"/>
              <a:buNone/>
              <a:defRPr/>
            </a:pPr>
            <a:r>
              <a:rPr lang="it-IT" sz="2400" b="1" dirty="0" smtClean="0">
                <a:latin typeface="Times New Roman" pitchFamily="18" charset="0"/>
                <a:cs typeface="Times New Roman" pitchFamily="18" charset="0"/>
              </a:rPr>
              <a:t>		</a:t>
            </a:r>
          </a:p>
        </p:txBody>
      </p:sp>
    </p:spTree>
    <p:extLst>
      <p:ext uri="{BB962C8B-B14F-4D97-AF65-F5344CB8AC3E}">
        <p14:creationId xmlns:p14="http://schemas.microsoft.com/office/powerpoint/2010/main" xmlns="" val="10816074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algn="just">
              <a:buFont typeface="Wingdings 2" panose="05020102010507070707" pitchFamily="18" charset="2"/>
              <a:buNone/>
              <a:defRPr/>
            </a:pPr>
            <a:r>
              <a:rPr lang="it-IT" sz="3200" dirty="0" smtClean="0">
                <a:latin typeface="Arial" pitchFamily="34" charset="0"/>
                <a:cs typeface="Arial" pitchFamily="34" charset="0"/>
              </a:rPr>
              <a:t>Tecniche di pugno = </a:t>
            </a:r>
            <a:r>
              <a:rPr lang="it-IT" sz="3200" b="1" dirty="0" smtClean="0">
                <a:effectLst>
                  <a:outerShdw blurRad="38100" dist="38100" dir="2700000" algn="tl">
                    <a:srgbClr val="000000">
                      <a:alpha val="43137"/>
                    </a:srgbClr>
                  </a:outerShdw>
                </a:effectLst>
                <a:latin typeface="Arial" pitchFamily="34" charset="0"/>
                <a:cs typeface="Arial" pitchFamily="34" charset="0"/>
              </a:rPr>
              <a:t>HIKI-TE </a:t>
            </a:r>
            <a:r>
              <a:rPr lang="it-IT" sz="3200" b="1" dirty="0" smtClean="0">
                <a:latin typeface="Arial" pitchFamily="34" charset="0"/>
                <a:cs typeface="Arial" pitchFamily="34" charset="0"/>
              </a:rPr>
              <a:t> </a:t>
            </a:r>
            <a:endParaRPr lang="it-IT" sz="3200" b="1" dirty="0" smtClean="0">
              <a:effectLst>
                <a:outerShdw blurRad="38100" dist="38100" dir="2700000" algn="tl">
                  <a:srgbClr val="000000">
                    <a:alpha val="43137"/>
                  </a:srgbClr>
                </a:outerShdw>
              </a:effectLst>
              <a:latin typeface="Arial" pitchFamily="34" charset="0"/>
              <a:cs typeface="Arial" pitchFamily="34" charset="0"/>
            </a:endParaRPr>
          </a:p>
          <a:p>
            <a:pPr algn="just">
              <a:buFont typeface="Wingdings 2" panose="05020102010507070707" pitchFamily="18" charset="2"/>
              <a:buNone/>
              <a:defRPr/>
            </a:pPr>
            <a:endParaRPr lang="it-IT" sz="3200" dirty="0" smtClean="0">
              <a:latin typeface="Arial" pitchFamily="34" charset="0"/>
              <a:cs typeface="Arial" pitchFamily="34" charset="0"/>
            </a:endParaRPr>
          </a:p>
          <a:p>
            <a:pPr algn="just">
              <a:buFont typeface="Wingdings 2" panose="05020102010507070707" pitchFamily="18" charset="2"/>
              <a:buNone/>
              <a:defRPr/>
            </a:pPr>
            <a:r>
              <a:rPr lang="it-IT" sz="3200" dirty="0" smtClean="0">
                <a:latin typeface="Arial" pitchFamily="34" charset="0"/>
                <a:cs typeface="Arial" pitchFamily="34" charset="0"/>
              </a:rPr>
              <a:t>Tecniche di Calcio = </a:t>
            </a:r>
            <a:r>
              <a:rPr lang="it-IT" sz="3200" b="1" dirty="0" smtClean="0">
                <a:effectLst>
                  <a:outerShdw blurRad="38100" dist="38100" dir="2700000" algn="tl">
                    <a:srgbClr val="000000">
                      <a:alpha val="43137"/>
                    </a:srgbClr>
                  </a:outerShdw>
                </a:effectLst>
                <a:latin typeface="Arial" pitchFamily="34" charset="0"/>
                <a:cs typeface="Arial" pitchFamily="34" charset="0"/>
              </a:rPr>
              <a:t>HIKI-ASHI </a:t>
            </a:r>
          </a:p>
          <a:p>
            <a:pPr algn="just">
              <a:buFont typeface="Wingdings 2" panose="05020102010507070707" pitchFamily="18" charset="2"/>
              <a:buNone/>
              <a:defRPr/>
            </a:pPr>
            <a:endParaRPr lang="it-IT" sz="3200" u="sng" dirty="0" smtClean="0">
              <a:latin typeface="Arial" pitchFamily="34" charset="0"/>
              <a:cs typeface="Arial" pitchFamily="34" charset="0"/>
            </a:endParaRPr>
          </a:p>
          <a:p>
            <a:pPr marL="0" indent="0" algn="just">
              <a:buFont typeface="Wingdings 2" panose="05020102010507070707" pitchFamily="18" charset="2"/>
              <a:buNone/>
              <a:defRPr/>
            </a:pPr>
            <a:r>
              <a:rPr lang="it-IT" sz="3200" dirty="0" smtClean="0">
                <a:latin typeface="Arial" pitchFamily="34" charset="0"/>
                <a:cs typeface="Arial" pitchFamily="34" charset="0"/>
              </a:rPr>
              <a:t>Tecniche di Proiezione = </a:t>
            </a:r>
            <a:r>
              <a:rPr lang="it-IT" sz="3200" b="1" dirty="0" smtClean="0">
                <a:effectLst>
                  <a:outerShdw blurRad="38100" dist="38100" dir="2700000" algn="tl">
                    <a:srgbClr val="000000">
                      <a:alpha val="43137"/>
                    </a:srgbClr>
                  </a:outerShdw>
                </a:effectLst>
                <a:latin typeface="Arial" pitchFamily="34" charset="0"/>
                <a:cs typeface="Arial" pitchFamily="34" charset="0"/>
              </a:rPr>
              <a:t>CONTROLLO DELL’ IMPATTO SUL TATAMI AL MOMENTO DELLA CADUTA</a:t>
            </a:r>
            <a:r>
              <a:rPr lang="it-IT" sz="3200" dirty="0" smtClean="0">
                <a:latin typeface="Arial" pitchFamily="34" charset="0"/>
                <a:cs typeface="Arial" pitchFamily="34" charset="0"/>
              </a:rPr>
              <a:t> </a:t>
            </a:r>
          </a:p>
          <a:p>
            <a:pPr>
              <a:defRPr/>
            </a:pPr>
            <a:endParaRPr lang="it-IT" dirty="0">
              <a:latin typeface="Times New Roman" pitchFamily="18" charset="0"/>
              <a:cs typeface="Times New Roman" pitchFamily="18" charset="0"/>
            </a:endParaRPr>
          </a:p>
        </p:txBody>
      </p:sp>
      <p:sp>
        <p:nvSpPr>
          <p:cNvPr id="2" name="Titolo 1"/>
          <p:cNvSpPr>
            <a:spLocks noGrp="1"/>
          </p:cNvSpPr>
          <p:nvPr>
            <p:ph type="title"/>
          </p:nvPr>
        </p:nvSpPr>
        <p:spPr/>
        <p:txBody>
          <a:bodyPr/>
          <a:lstStyle/>
          <a:p>
            <a:pPr algn="ctr">
              <a:defRPr/>
            </a:pPr>
            <a:r>
              <a:rPr lang="it-IT" sz="4000" u="sng" dirty="0" smtClean="0">
                <a:solidFill>
                  <a:srgbClr val="FF0000"/>
                </a:solidFill>
                <a:effectLst/>
                <a:latin typeface="Arial Black" pitchFamily="34" charset="0"/>
                <a:cs typeface="Times New Roman" pitchFamily="18" charset="0"/>
              </a:rPr>
              <a:t>CONTROLLO</a:t>
            </a:r>
            <a:endParaRPr lang="it-IT" sz="4000" dirty="0">
              <a:solidFill>
                <a:srgbClr val="FF0000"/>
              </a:solidFill>
              <a:effectLst/>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fontScale="92500" lnSpcReduction="10000"/>
          </a:bodyPr>
          <a:lstStyle/>
          <a:p>
            <a:pPr algn="ctr">
              <a:buFont typeface="Wingdings 2" panose="05020102010507070707" pitchFamily="18" charset="2"/>
              <a:buNone/>
              <a:defRPr/>
            </a:pPr>
            <a:r>
              <a:rPr lang="it-IT" sz="4000" b="1" dirty="0" smtClean="0">
                <a:latin typeface="Arial" pitchFamily="34" charset="0"/>
                <a:cs typeface="Arial" pitchFamily="34" charset="0"/>
              </a:rPr>
              <a:t>Nelle categorie giovanili  non è consentito alcun contatto per le tecniche di pugno in </a:t>
            </a:r>
            <a:r>
              <a:rPr lang="it-IT" sz="4000" b="1" dirty="0" err="1" smtClean="0">
                <a:latin typeface="Arial" pitchFamily="34" charset="0"/>
                <a:cs typeface="Arial" pitchFamily="34" charset="0"/>
              </a:rPr>
              <a:t>jodan</a:t>
            </a:r>
            <a:r>
              <a:rPr lang="it-IT" sz="4000" b="1" dirty="0" smtClean="0">
                <a:latin typeface="Arial" pitchFamily="34" charset="0"/>
                <a:cs typeface="Arial" pitchFamily="34" charset="0"/>
              </a:rPr>
              <a:t>.</a:t>
            </a:r>
          </a:p>
          <a:p>
            <a:pPr algn="ctr">
              <a:buFont typeface="Wingdings 2" panose="05020102010507070707" pitchFamily="18" charset="2"/>
              <a:buNone/>
              <a:defRPr/>
            </a:pPr>
            <a:endParaRPr lang="it-IT" sz="4000" b="1" dirty="0" smtClean="0">
              <a:latin typeface="Arial" pitchFamily="34" charset="0"/>
              <a:cs typeface="Arial" pitchFamily="34" charset="0"/>
            </a:endParaRPr>
          </a:p>
          <a:p>
            <a:pPr algn="ctr">
              <a:buFont typeface="Wingdings 2" panose="05020102010507070707" pitchFamily="18" charset="2"/>
              <a:buNone/>
              <a:defRPr/>
            </a:pPr>
            <a:r>
              <a:rPr lang="it-IT" sz="4000" b="1" dirty="0" smtClean="0">
                <a:latin typeface="Arial" pitchFamily="34" charset="0"/>
                <a:cs typeface="Arial" pitchFamily="34" charset="0"/>
              </a:rPr>
              <a:t>Qualsiasi tecnica di pugno che va a contatto non può portare all’assegnazione del punto e </a:t>
            </a:r>
            <a:r>
              <a:rPr lang="it-IT" sz="4000" b="1" u="sng" dirty="0" smtClean="0">
                <a:latin typeface="Arial" pitchFamily="34" charset="0"/>
                <a:cs typeface="Arial" pitchFamily="34" charset="0"/>
              </a:rPr>
              <a:t>deve</a:t>
            </a:r>
            <a:r>
              <a:rPr lang="it-IT" sz="4000" b="1" dirty="0" smtClean="0">
                <a:latin typeface="Arial" pitchFamily="34" charset="0"/>
                <a:cs typeface="Arial" pitchFamily="34" charset="0"/>
              </a:rPr>
              <a:t> essere penalizzata</a:t>
            </a:r>
          </a:p>
          <a:p>
            <a:pPr algn="just">
              <a:buFont typeface="Wingdings 2" panose="05020102010507070707" pitchFamily="18" charset="2"/>
              <a:buNone/>
              <a:defRPr/>
            </a:pPr>
            <a:endParaRPr lang="it-IT" sz="3200" dirty="0" smtClean="0">
              <a:latin typeface="Times New Roman" pitchFamily="18" charset="0"/>
              <a:cs typeface="Times New Roman" pitchFamily="18" charset="0"/>
            </a:endParaRPr>
          </a:p>
          <a:p>
            <a:pPr>
              <a:defRPr/>
            </a:pPr>
            <a:endParaRPr lang="it-IT" dirty="0">
              <a:latin typeface="Times New Roman" pitchFamily="18" charset="0"/>
              <a:cs typeface="Times New Roman" pitchFamily="18" charset="0"/>
            </a:endParaRPr>
          </a:p>
        </p:txBody>
      </p:sp>
      <p:sp>
        <p:nvSpPr>
          <p:cNvPr id="2" name="Titolo 1"/>
          <p:cNvSpPr>
            <a:spLocks noGrp="1"/>
          </p:cNvSpPr>
          <p:nvPr>
            <p:ph type="title"/>
          </p:nvPr>
        </p:nvSpPr>
        <p:spPr/>
        <p:txBody>
          <a:bodyPr/>
          <a:lstStyle/>
          <a:p>
            <a:pPr algn="ctr">
              <a:defRPr/>
            </a:pPr>
            <a:r>
              <a:rPr lang="it-IT" sz="4000" u="sng" dirty="0" smtClean="0">
                <a:solidFill>
                  <a:srgbClr val="FF0000"/>
                </a:solidFill>
                <a:effectLst/>
                <a:latin typeface="Arial Black" pitchFamily="34" charset="0"/>
                <a:cs typeface="Times New Roman" pitchFamily="18" charset="0"/>
              </a:rPr>
              <a:t>CONTROLLO</a:t>
            </a:r>
            <a:endParaRPr lang="it-IT" sz="4000" dirty="0">
              <a:solidFill>
                <a:srgbClr val="FF0000"/>
              </a:solidFill>
              <a:effectLst/>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contenuto 20"/>
          <p:cNvSpPr>
            <a:spLocks noGrp="1"/>
          </p:cNvSpPr>
          <p:nvPr>
            <p:ph sz="half" idx="1"/>
          </p:nvPr>
        </p:nvSpPr>
        <p:spPr>
          <a:xfrm>
            <a:off x="0" y="0"/>
            <a:ext cx="9144000" cy="6381328"/>
          </a:xfrm>
        </p:spPr>
        <p:txBody>
          <a:bodyPr>
            <a:normAutofit/>
          </a:bodyPr>
          <a:lstStyle/>
          <a:p>
            <a:pPr algn="ctr">
              <a:buNone/>
            </a:pPr>
            <a:r>
              <a:rPr lang="en-GB" sz="3500" u="sng" dirty="0" smtClean="0">
                <a:solidFill>
                  <a:srgbClr val="FF0000"/>
                </a:solidFill>
                <a:latin typeface="Arial Black" pitchFamily="34" charset="0"/>
                <a:cs typeface="Times New Roman" pitchFamily="18" charset="0"/>
              </a:rPr>
              <a:t>MODELLO ARBITRALE</a:t>
            </a:r>
          </a:p>
          <a:p>
            <a:pPr algn="ctr">
              <a:buNone/>
            </a:pPr>
            <a:endParaRPr lang="it-IT" b="1" dirty="0" smtClean="0">
              <a:solidFill>
                <a:prstClr val="black"/>
              </a:solidFill>
              <a:latin typeface="Arial" panose="020B0604020202020204" pitchFamily="34" charset="0"/>
              <a:cs typeface="Arial" panose="020B0604020202020204" pitchFamily="34" charset="0"/>
            </a:endParaRPr>
          </a:p>
          <a:p>
            <a:pPr algn="just">
              <a:buNone/>
            </a:pPr>
            <a:r>
              <a:rPr lang="it-IT" b="1" dirty="0" smtClean="0">
                <a:solidFill>
                  <a:prstClr val="black"/>
                </a:solidFill>
                <a:latin typeface="Arial" panose="020B0604020202020204" pitchFamily="34" charset="0"/>
                <a:cs typeface="Arial" panose="020B0604020202020204" pitchFamily="34" charset="0"/>
              </a:rPr>
              <a:t>COMPOSIZIONE GRUPPO ARBITRALE</a:t>
            </a:r>
          </a:p>
          <a:p>
            <a:pPr algn="just">
              <a:buNone/>
            </a:pPr>
            <a:endParaRPr lang="it-IT" b="1" dirty="0" smtClean="0">
              <a:solidFill>
                <a:prstClr val="black"/>
              </a:solidFill>
              <a:latin typeface="Arial" panose="020B0604020202020204" pitchFamily="34" charset="0"/>
              <a:cs typeface="Arial" panose="020B0604020202020204" pitchFamily="34" charset="0"/>
            </a:endParaRPr>
          </a:p>
          <a:p>
            <a:pPr algn="just">
              <a:buNone/>
            </a:pPr>
            <a:r>
              <a:rPr lang="it-IT" b="1" dirty="0" smtClean="0">
                <a:solidFill>
                  <a:prstClr val="black"/>
                </a:solidFill>
                <a:latin typeface="Arial" panose="020B0604020202020204" pitchFamily="34" charset="0"/>
                <a:cs typeface="Arial" panose="020B0604020202020204" pitchFamily="34" charset="0"/>
              </a:rPr>
              <a:t>RIPARTO RESPONSABILITA’ GIUDICI E ARBITRO</a:t>
            </a:r>
          </a:p>
          <a:p>
            <a:pPr algn="just">
              <a:buNone/>
            </a:pPr>
            <a:r>
              <a:rPr lang="it-IT" b="1" dirty="0" smtClean="0">
                <a:solidFill>
                  <a:prstClr val="black"/>
                </a:solidFill>
                <a:latin typeface="Arial" panose="020B0604020202020204" pitchFamily="34" charset="0"/>
                <a:cs typeface="Arial" panose="020B0604020202020204" pitchFamily="34" charset="0"/>
              </a:rPr>
              <a:t>differenti funzioni - maggioranza effettiva</a:t>
            </a:r>
          </a:p>
          <a:p>
            <a:pPr algn="just">
              <a:buNone/>
            </a:pPr>
            <a:endParaRPr lang="it-IT" b="1" dirty="0" smtClean="0">
              <a:solidFill>
                <a:prstClr val="black"/>
              </a:solidFill>
              <a:latin typeface="Arial" panose="020B0604020202020204" pitchFamily="34" charset="0"/>
              <a:cs typeface="Arial" panose="020B0604020202020204" pitchFamily="34" charset="0"/>
            </a:endParaRPr>
          </a:p>
          <a:p>
            <a:pPr algn="just">
              <a:buNone/>
            </a:pPr>
            <a:r>
              <a:rPr lang="it-IT" b="1" dirty="0" smtClean="0">
                <a:solidFill>
                  <a:prstClr val="black"/>
                </a:solidFill>
                <a:latin typeface="Arial" panose="020B0604020202020204" pitchFamily="34" charset="0"/>
                <a:cs typeface="Arial" panose="020B0604020202020204" pitchFamily="34" charset="0"/>
              </a:rPr>
              <a:t>RISPETTIVE POSIZIONI SUL QUADRATO </a:t>
            </a:r>
          </a:p>
          <a:p>
            <a:pPr algn="just">
              <a:buNone/>
            </a:pPr>
            <a:endParaRPr lang="it-IT" sz="2600" b="1" dirty="0" smtClean="0">
              <a:solidFill>
                <a:prstClr val="black"/>
              </a:solidFill>
              <a:latin typeface="Arial" panose="020B0604020202020204" pitchFamily="34" charset="0"/>
              <a:cs typeface="Arial" panose="020B0604020202020204" pitchFamily="34" charset="0"/>
            </a:endParaRPr>
          </a:p>
          <a:p>
            <a:pPr algn="just">
              <a:buNone/>
            </a:pPr>
            <a:r>
              <a:rPr lang="it-IT" sz="2600" b="1" dirty="0" smtClean="0">
                <a:solidFill>
                  <a:prstClr val="black"/>
                </a:solidFill>
                <a:latin typeface="Arial" panose="020B0604020202020204" pitchFamily="34" charset="0"/>
                <a:cs typeface="Arial" panose="020B0604020202020204" pitchFamily="34" charset="0"/>
              </a:rPr>
              <a:t>COMUNICAZIONE</a:t>
            </a:r>
          </a:p>
          <a:p>
            <a:pPr algn="just">
              <a:buNone/>
            </a:pPr>
            <a:endParaRPr lang="it-IT" sz="2600" b="1" dirty="0" smtClean="0">
              <a:solidFill>
                <a:prstClr val="black"/>
              </a:solidFill>
              <a:latin typeface="Arial" panose="020B0604020202020204" pitchFamily="34" charset="0"/>
              <a:cs typeface="Arial" panose="020B0604020202020204" pitchFamily="34" charset="0"/>
            </a:endParaRPr>
          </a:p>
          <a:p>
            <a:pPr algn="just">
              <a:buNone/>
            </a:pPr>
            <a:r>
              <a:rPr lang="it-IT" sz="2600" b="1" dirty="0" smtClean="0">
                <a:solidFill>
                  <a:prstClr val="black"/>
                </a:solidFill>
                <a:latin typeface="Arial" panose="020B0604020202020204" pitchFamily="34" charset="0"/>
                <a:cs typeface="Arial" panose="020B0604020202020204" pitchFamily="34" charset="0"/>
              </a:rPr>
              <a:t>POTERI E DOVERI (CA,TM, R, J, MS, SK, PDG)</a:t>
            </a:r>
          </a:p>
          <a:p>
            <a:pPr algn="just"/>
            <a:endParaRPr lang="it-IT" sz="2600" b="1" dirty="0" smtClean="0">
              <a:solidFill>
                <a:prstClr val="black"/>
              </a:solidFill>
              <a:latin typeface="Arial" panose="020B0604020202020204" pitchFamily="34" charset="0"/>
              <a:cs typeface="Arial" panose="020B0604020202020204" pitchFamily="34" charset="0"/>
            </a:endParaRPr>
          </a:p>
          <a:p>
            <a:pPr algn="ctr">
              <a:buNone/>
            </a:pPr>
            <a:endParaRPr lang="it-IT"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61256" y="-171400"/>
            <a:ext cx="8128992" cy="966738"/>
          </a:xfrm>
        </p:spPr>
        <p:txBody>
          <a:bodyPr>
            <a:normAutofit fontScale="90000"/>
          </a:bodyPr>
          <a:lstStyle/>
          <a:p>
            <a:r>
              <a:rPr lang="en-GB" sz="4000" u="sng" dirty="0" smtClean="0">
                <a:solidFill>
                  <a:srgbClr val="FF0000"/>
                </a:solidFill>
                <a:effectLst>
                  <a:outerShdw blurRad="38100" dist="38100" dir="2700000" algn="tl">
                    <a:srgbClr val="000000">
                      <a:alpha val="43137"/>
                    </a:srgbClr>
                  </a:outerShdw>
                </a:effectLst>
                <a:latin typeface="Arial Black" pitchFamily="34" charset="0"/>
                <a:cs typeface="Times New Roman" pitchFamily="18" charset="0"/>
              </a:rPr>
              <a:t>RIPARTO DI RESPONSABILITA’</a:t>
            </a:r>
            <a:endParaRPr lang="it-IT" dirty="0">
              <a:solidFill>
                <a:srgbClr val="FF0000"/>
              </a:solidFill>
            </a:endParaRPr>
          </a:p>
        </p:txBody>
      </p:sp>
      <p:sp>
        <p:nvSpPr>
          <p:cNvPr id="4" name="Rettangolo 3"/>
          <p:cNvSpPr/>
          <p:nvPr/>
        </p:nvSpPr>
        <p:spPr>
          <a:xfrm>
            <a:off x="107504" y="1225689"/>
            <a:ext cx="9036496" cy="6001643"/>
          </a:xfrm>
          <a:prstGeom prst="rect">
            <a:avLst/>
          </a:prstGeom>
        </p:spPr>
        <p:txBody>
          <a:bodyPr wrap="square">
            <a:spAutoFit/>
          </a:bodyPr>
          <a:lstStyle/>
          <a:p>
            <a:pPr algn="just"/>
            <a:endParaRPr lang="it-IT" b="1" dirty="0">
              <a:solidFill>
                <a:prstClr val="black"/>
              </a:solidFill>
              <a:latin typeface="Arial" panose="020B0604020202020204" pitchFamily="34" charset="0"/>
              <a:cs typeface="Arial" panose="020B0604020202020204" pitchFamily="34" charset="0"/>
            </a:endParaRPr>
          </a:p>
          <a:p>
            <a:pPr algn="just"/>
            <a:r>
              <a:rPr lang="it-IT" b="1" dirty="0" smtClean="0">
                <a:solidFill>
                  <a:prstClr val="black"/>
                </a:solidFill>
                <a:latin typeface="Arial Black" pitchFamily="34" charset="0"/>
                <a:cs typeface="Arial" panose="020B0604020202020204" pitchFamily="34" charset="0"/>
              </a:rPr>
              <a:t>L’Arbitro e i Giudici svolgono compiti diversi.</a:t>
            </a:r>
          </a:p>
          <a:p>
            <a:pPr algn="just"/>
            <a:endParaRPr lang="it-IT" b="1" dirty="0">
              <a:solidFill>
                <a:prstClr val="black"/>
              </a:solidFill>
              <a:latin typeface="Arial Black" pitchFamily="34" charset="0"/>
              <a:cs typeface="Arial" panose="020B0604020202020204" pitchFamily="34" charset="0"/>
            </a:endParaRPr>
          </a:p>
          <a:p>
            <a:pPr algn="just"/>
            <a:r>
              <a:rPr lang="it-IT" b="1" dirty="0" smtClean="0">
                <a:solidFill>
                  <a:prstClr val="black"/>
                </a:solidFill>
                <a:latin typeface="Arial Black" pitchFamily="34" charset="0"/>
                <a:cs typeface="Arial" panose="020B0604020202020204" pitchFamily="34" charset="0"/>
              </a:rPr>
              <a:t>Il giudizio arbitrale deve essere espressione di una decisione </a:t>
            </a:r>
            <a:r>
              <a:rPr lang="it-IT" b="1" u="sng" dirty="0" smtClean="0">
                <a:solidFill>
                  <a:prstClr val="black"/>
                </a:solidFill>
                <a:latin typeface="Arial Black" pitchFamily="34" charset="0"/>
                <a:cs typeface="Arial" panose="020B0604020202020204" pitchFamily="34" charset="0"/>
              </a:rPr>
              <a:t>effettivamente</a:t>
            </a:r>
            <a:r>
              <a:rPr lang="it-IT" b="1" dirty="0" smtClean="0">
                <a:solidFill>
                  <a:prstClr val="black"/>
                </a:solidFill>
                <a:latin typeface="Arial Black" pitchFamily="34" charset="0"/>
                <a:cs typeface="Arial" panose="020B0604020202020204" pitchFamily="34" charset="0"/>
              </a:rPr>
              <a:t> collegiale da parte del gruppo.</a:t>
            </a:r>
          </a:p>
          <a:p>
            <a:pPr algn="just"/>
            <a:endParaRPr lang="it-IT" b="1" dirty="0">
              <a:solidFill>
                <a:prstClr val="black"/>
              </a:solidFill>
              <a:latin typeface="Arial Black" pitchFamily="34" charset="0"/>
              <a:cs typeface="Arial" panose="020B0604020202020204" pitchFamily="34" charset="0"/>
            </a:endParaRPr>
          </a:p>
          <a:p>
            <a:pPr algn="just"/>
            <a:r>
              <a:rPr lang="it-IT" b="1" dirty="0" smtClean="0">
                <a:solidFill>
                  <a:prstClr val="black"/>
                </a:solidFill>
                <a:latin typeface="Arial Black" pitchFamily="34" charset="0"/>
                <a:cs typeface="Arial" panose="020B0604020202020204" pitchFamily="34" charset="0"/>
              </a:rPr>
              <a:t>Non deve essere frutto di apprezzamenti individuali potenzialmente </a:t>
            </a:r>
            <a:r>
              <a:rPr lang="it-IT" b="1" u="sng" dirty="0" smtClean="0">
                <a:solidFill>
                  <a:prstClr val="black"/>
                </a:solidFill>
                <a:latin typeface="Arial Black" pitchFamily="34" charset="0"/>
                <a:cs typeface="Arial" panose="020B0604020202020204" pitchFamily="34" charset="0"/>
              </a:rPr>
              <a:t>arbitrari</a:t>
            </a:r>
            <a:r>
              <a:rPr lang="it-IT" b="1" dirty="0" smtClean="0">
                <a:solidFill>
                  <a:prstClr val="black"/>
                </a:solidFill>
                <a:latin typeface="Arial Black" pitchFamily="34" charset="0"/>
                <a:cs typeface="Arial" panose="020B0604020202020204" pitchFamily="34" charset="0"/>
              </a:rPr>
              <a:t>.</a:t>
            </a:r>
            <a:endParaRPr lang="it-IT" b="1" dirty="0">
              <a:solidFill>
                <a:prstClr val="black"/>
              </a:solidFill>
              <a:latin typeface="Arial Black" pitchFamily="34" charset="0"/>
              <a:cs typeface="Arial" panose="020B0604020202020204" pitchFamily="34" charset="0"/>
            </a:endParaRPr>
          </a:p>
          <a:p>
            <a:pPr algn="just"/>
            <a:r>
              <a:rPr lang="it-IT" b="1" dirty="0" smtClean="0">
                <a:solidFill>
                  <a:prstClr val="black"/>
                </a:solidFill>
                <a:latin typeface="Arial" panose="020B0604020202020204" pitchFamily="34" charset="0"/>
                <a:cs typeface="Arial" panose="020B0604020202020204" pitchFamily="34" charset="0"/>
              </a:rPr>
              <a:t> </a:t>
            </a: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endParaRPr lang="it-IT" b="1" dirty="0" smtClean="0">
              <a:solidFill>
                <a:prstClr val="black"/>
              </a:solidFill>
              <a:latin typeface="Arial" panose="020B0604020202020204" pitchFamily="34" charset="0"/>
              <a:cs typeface="Arial" panose="020B0604020202020204" pitchFamily="34" charset="0"/>
            </a:endParaRPr>
          </a:p>
          <a:p>
            <a:pPr algn="just"/>
            <a:endParaRPr lang="it-IT"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965992097"/>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contenuto 20"/>
          <p:cNvSpPr>
            <a:spLocks noGrp="1"/>
          </p:cNvSpPr>
          <p:nvPr>
            <p:ph sz="half" idx="1"/>
          </p:nvPr>
        </p:nvSpPr>
        <p:spPr>
          <a:xfrm>
            <a:off x="827584" y="1196752"/>
            <a:ext cx="7344816" cy="4810539"/>
          </a:xfrm>
        </p:spPr>
        <p:txBody>
          <a:bodyPr>
            <a:normAutofit/>
          </a:bodyPr>
          <a:lstStyle/>
          <a:p>
            <a:pPr algn="ctr">
              <a:buNone/>
            </a:pPr>
            <a:r>
              <a:rPr lang="it-IT" b="1" dirty="0" smtClean="0">
                <a:latin typeface="Arial" pitchFamily="34" charset="0"/>
                <a:cs typeface="Arial" pitchFamily="34" charset="0"/>
              </a:rPr>
              <a:t>33° CORSO ED ESAME NAZIONALE UFFICIALI </a:t>
            </a:r>
            <a:r>
              <a:rPr lang="it-IT" b="1" dirty="0" err="1" smtClean="0">
                <a:latin typeface="Arial" pitchFamily="34" charset="0"/>
                <a:cs typeface="Arial" pitchFamily="34" charset="0"/>
              </a:rPr>
              <a:t>DI</a:t>
            </a:r>
            <a:r>
              <a:rPr lang="it-IT" b="1" dirty="0" smtClean="0">
                <a:latin typeface="Arial" pitchFamily="34" charset="0"/>
                <a:cs typeface="Arial" pitchFamily="34" charset="0"/>
              </a:rPr>
              <a:t> GARA E AGGIORNAMENTO NAZIONALE</a:t>
            </a:r>
          </a:p>
          <a:p>
            <a:pPr algn="ctr">
              <a:buNone/>
            </a:pPr>
            <a:endParaRPr lang="it-IT" b="1" dirty="0" smtClean="0">
              <a:latin typeface="Arial" pitchFamily="34" charset="0"/>
              <a:cs typeface="Arial" pitchFamily="34" charset="0"/>
            </a:endParaRPr>
          </a:p>
          <a:p>
            <a:pPr algn="ctr">
              <a:buNone/>
            </a:pPr>
            <a:r>
              <a:rPr lang="it-IT" b="1" dirty="0" smtClean="0">
                <a:latin typeface="Arial" pitchFamily="34" charset="0"/>
                <a:cs typeface="Arial" pitchFamily="34" charset="0"/>
              </a:rPr>
              <a:t>LIDO </a:t>
            </a:r>
            <a:r>
              <a:rPr lang="it-IT" b="1" dirty="0" err="1" smtClean="0">
                <a:latin typeface="Arial" pitchFamily="34" charset="0"/>
                <a:cs typeface="Arial" pitchFamily="34" charset="0"/>
              </a:rPr>
              <a:t>DI</a:t>
            </a:r>
            <a:r>
              <a:rPr lang="it-IT" b="1" dirty="0" smtClean="0">
                <a:latin typeface="Arial" pitchFamily="34" charset="0"/>
                <a:cs typeface="Arial" pitchFamily="34" charset="0"/>
              </a:rPr>
              <a:t> OSTIA, 13/14 GENNAIO 2018</a:t>
            </a:r>
            <a:endParaRPr lang="it-IT"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benak\Desktop\BAKU-EP\TATAMI_2 copy.jpg"/>
          <p:cNvPicPr>
            <a:picLocks noChangeAspect="1" noChangeArrowheads="1"/>
          </p:cNvPicPr>
          <p:nvPr/>
        </p:nvPicPr>
        <p:blipFill>
          <a:blip r:embed="rId2" cstate="print">
            <a:extLst/>
          </a:blip>
          <a:srcRect/>
          <a:stretch>
            <a:fillRect/>
          </a:stretch>
        </p:blipFill>
        <p:spPr bwMode="auto">
          <a:xfrm>
            <a:off x="2468536" y="3543082"/>
            <a:ext cx="4562883" cy="2880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7651" name="Picture 20"/>
          <p:cNvPicPr>
            <a:picLocks noChangeAspect="1" noChangeArrowheads="1"/>
          </p:cNvPicPr>
          <p:nvPr/>
        </p:nvPicPr>
        <p:blipFill>
          <a:blip r:embed="rId3" cstate="print"/>
          <a:srcRect/>
          <a:stretch>
            <a:fillRect/>
          </a:stretch>
        </p:blipFill>
        <p:spPr bwMode="auto">
          <a:xfrm>
            <a:off x="1587" y="1"/>
            <a:ext cx="9142413" cy="980727"/>
          </a:xfrm>
          <a:prstGeom prst="rect">
            <a:avLst/>
          </a:prstGeom>
          <a:noFill/>
          <a:ln w="9525">
            <a:noFill/>
            <a:miter lim="800000"/>
            <a:headEnd/>
            <a:tailEnd/>
          </a:ln>
        </p:spPr>
      </p:pic>
      <p:sp>
        <p:nvSpPr>
          <p:cNvPr id="27653" name="Rettangolo 1"/>
          <p:cNvSpPr>
            <a:spLocks noChangeArrowheads="1"/>
          </p:cNvSpPr>
          <p:nvPr/>
        </p:nvSpPr>
        <p:spPr bwMode="auto">
          <a:xfrm>
            <a:off x="977900" y="1727200"/>
            <a:ext cx="7410524" cy="1631216"/>
          </a:xfrm>
          <a:prstGeom prst="rect">
            <a:avLst/>
          </a:prstGeom>
          <a:noFill/>
          <a:ln w="9525">
            <a:noFill/>
            <a:miter lim="800000"/>
            <a:headEnd/>
            <a:tailEnd/>
          </a:ln>
        </p:spPr>
        <p:txBody>
          <a:bodyPr wrap="square">
            <a:spAutoFit/>
          </a:bodyPr>
          <a:lstStyle/>
          <a:p>
            <a:pPr algn="ctr"/>
            <a:r>
              <a:rPr lang="it-IT" altLang="it-IT" sz="2800" b="1" dirty="0">
                <a:solidFill>
                  <a:srgbClr val="FF0000"/>
                </a:solidFill>
                <a:latin typeface="Arial Black" pitchFamily="34" charset="0"/>
                <a:cs typeface="Lucida Sans Unicode" pitchFamily="34" charset="0"/>
              </a:rPr>
              <a:t>All’Arbitro la </a:t>
            </a:r>
            <a:r>
              <a:rPr lang="it-IT" altLang="it-IT" sz="2800" b="1" dirty="0" err="1">
                <a:solidFill>
                  <a:srgbClr val="FF0000"/>
                </a:solidFill>
                <a:latin typeface="Arial Black" pitchFamily="34" charset="0"/>
                <a:cs typeface="Lucida Sans Unicode" pitchFamily="34" charset="0"/>
              </a:rPr>
              <a:t>responabilità</a:t>
            </a:r>
            <a:r>
              <a:rPr lang="en-US" altLang="it-IT" sz="2800" b="1" dirty="0">
                <a:solidFill>
                  <a:srgbClr val="2D2DB9"/>
                </a:solidFill>
                <a:latin typeface="Arial Black" pitchFamily="34" charset="0"/>
                <a:cs typeface="Lucida Sans Unicode" pitchFamily="34" charset="0"/>
              </a:rPr>
              <a:t> </a:t>
            </a:r>
          </a:p>
          <a:p>
            <a:pPr algn="ctr"/>
            <a:endParaRPr lang="en-US" altLang="it-IT" sz="2800" b="1" dirty="0">
              <a:solidFill>
                <a:srgbClr val="2D2DB9"/>
              </a:solidFill>
              <a:latin typeface="Arial Black" pitchFamily="34" charset="0"/>
              <a:cs typeface="Lucida Sans Unicode" pitchFamily="34" charset="0"/>
            </a:endParaRPr>
          </a:p>
          <a:p>
            <a:pPr algn="ctr"/>
            <a:r>
              <a:rPr lang="en-US" altLang="it-IT" sz="2800" b="1" dirty="0" err="1" smtClean="0">
                <a:solidFill>
                  <a:srgbClr val="2D2DB9"/>
                </a:solidFill>
                <a:latin typeface="Arial Black" pitchFamily="34" charset="0"/>
                <a:cs typeface="Lucida Sans Unicode" pitchFamily="34" charset="0"/>
              </a:rPr>
              <a:t>di</a:t>
            </a:r>
            <a:r>
              <a:rPr lang="en-US" altLang="it-IT" sz="2800" b="1" dirty="0" smtClean="0">
                <a:solidFill>
                  <a:srgbClr val="2D2DB9"/>
                </a:solidFill>
                <a:latin typeface="Arial Black" pitchFamily="34" charset="0"/>
                <a:cs typeface="Lucida Sans Unicode" pitchFamily="34" charset="0"/>
              </a:rPr>
              <a:t> </a:t>
            </a:r>
            <a:r>
              <a:rPr lang="en-US" altLang="it-IT" sz="2800" b="1" dirty="0" err="1" smtClean="0">
                <a:solidFill>
                  <a:srgbClr val="2D2DB9"/>
                </a:solidFill>
                <a:latin typeface="Arial Black" pitchFamily="34" charset="0"/>
                <a:cs typeface="Lucida Sans Unicode" pitchFamily="34" charset="0"/>
              </a:rPr>
              <a:t>richiedere</a:t>
            </a:r>
            <a:r>
              <a:rPr lang="en-US" altLang="it-IT" sz="2800" b="1" dirty="0" smtClean="0">
                <a:solidFill>
                  <a:srgbClr val="2D2DB9"/>
                </a:solidFill>
                <a:latin typeface="Arial Black" pitchFamily="34" charset="0"/>
                <a:cs typeface="Lucida Sans Unicode" pitchFamily="34" charset="0"/>
              </a:rPr>
              <a:t>  </a:t>
            </a:r>
            <a:r>
              <a:rPr lang="en-US" altLang="it-IT" sz="2800" b="1" dirty="0" err="1">
                <a:solidFill>
                  <a:srgbClr val="2D2DB9"/>
                </a:solidFill>
                <a:latin typeface="Arial Black" pitchFamily="34" charset="0"/>
                <a:cs typeface="Lucida Sans Unicode" pitchFamily="34" charset="0"/>
              </a:rPr>
              <a:t>avvertimenti</a:t>
            </a:r>
            <a:r>
              <a:rPr lang="en-US" altLang="it-IT" sz="2800" b="1" dirty="0">
                <a:solidFill>
                  <a:srgbClr val="2D2DB9"/>
                </a:solidFill>
                <a:latin typeface="Arial Black" pitchFamily="34" charset="0"/>
                <a:cs typeface="Lucida Sans Unicode" pitchFamily="34" charset="0"/>
              </a:rPr>
              <a:t> e </a:t>
            </a:r>
            <a:r>
              <a:rPr lang="en-US" altLang="it-IT" sz="2800" b="1" dirty="0" err="1">
                <a:solidFill>
                  <a:srgbClr val="2D2DB9"/>
                </a:solidFill>
                <a:latin typeface="Arial Black" pitchFamily="34" charset="0"/>
                <a:cs typeface="Lucida Sans Unicode" pitchFamily="34" charset="0"/>
              </a:rPr>
              <a:t>penalità</a:t>
            </a:r>
            <a:endParaRPr lang="en-US" altLang="it-IT" sz="2800" b="1" dirty="0">
              <a:solidFill>
                <a:srgbClr val="2D2DB9"/>
              </a:solidFill>
              <a:latin typeface="Arial Black" pitchFamily="34" charset="0"/>
              <a:cs typeface="Lucida Sans Unicode" pitchFamily="34" charset="0"/>
            </a:endParaRPr>
          </a:p>
          <a:p>
            <a:pPr algn="ctr"/>
            <a:endParaRPr lang="it-IT" altLang="it-IT" sz="1600" dirty="0">
              <a:solidFill>
                <a:srgbClr val="FF0000"/>
              </a:solidFill>
            </a:endParaRPr>
          </a:p>
        </p:txBody>
      </p:sp>
      <p:sp>
        <p:nvSpPr>
          <p:cNvPr id="6" name="Rettangolo 5"/>
          <p:cNvSpPr/>
          <p:nvPr/>
        </p:nvSpPr>
        <p:spPr>
          <a:xfrm>
            <a:off x="1308775" y="287338"/>
            <a:ext cx="4467891" cy="646331"/>
          </a:xfrm>
          <a:prstGeom prst="rect">
            <a:avLst/>
          </a:prstGeom>
        </p:spPr>
        <p:txBody>
          <a:bodyPr wrap="none">
            <a:spAutoFit/>
          </a:bodyPr>
          <a:lstStyle/>
          <a:p>
            <a:pPr algn="ctr">
              <a:defRPr/>
            </a:pPr>
            <a:r>
              <a:rPr lang="it-IT" sz="3600" dirty="0" smtClean="0">
                <a:solidFill>
                  <a:schemeClr val="accent2">
                    <a:lumMod val="20000"/>
                    <a:lumOff val="80000"/>
                  </a:schemeClr>
                </a:solidFill>
                <a:latin typeface="Arial" panose="020B0604020202020204" pitchFamily="34" charset="0"/>
              </a:rPr>
              <a:t>                 </a:t>
            </a:r>
            <a:r>
              <a:rPr lang="it-IT" sz="3600" b="1" dirty="0" smtClean="0">
                <a:solidFill>
                  <a:srgbClr val="FFFF00"/>
                </a:solidFill>
                <a:latin typeface="Arial" panose="020B0604020202020204" pitchFamily="34" charset="0"/>
              </a:rPr>
              <a:t>ARBITRO</a:t>
            </a:r>
            <a:endParaRPr lang="it-IT" sz="3600" b="1" dirty="0">
              <a:solidFill>
                <a:srgbClr val="FFFF00"/>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Pravokotnik 1"/>
          <p:cNvSpPr>
            <a:spLocks noChangeArrowheads="1"/>
          </p:cNvSpPr>
          <p:nvPr/>
        </p:nvSpPr>
        <p:spPr bwMode="auto">
          <a:xfrm>
            <a:off x="1116013" y="1412875"/>
            <a:ext cx="7272337" cy="1077913"/>
          </a:xfrm>
          <a:prstGeom prst="rect">
            <a:avLst/>
          </a:prstGeom>
          <a:noFill/>
          <a:ln w="9525">
            <a:noFill/>
            <a:miter lim="800000"/>
            <a:headEnd/>
            <a:tailEnd/>
          </a:ln>
        </p:spPr>
        <p:txBody>
          <a:bodyPr>
            <a:spAutoFit/>
          </a:bodyPr>
          <a:lstStyle/>
          <a:p>
            <a:pPr algn="ctr"/>
            <a:r>
              <a:rPr lang="en-US" altLang="it-IT" sz="3200" b="1" dirty="0">
                <a:solidFill>
                  <a:srgbClr val="1733A9"/>
                </a:solidFill>
                <a:latin typeface="Arial Black" pitchFamily="34" charset="0"/>
                <a:cs typeface="Lucida Sans Unicode" pitchFamily="34" charset="0"/>
              </a:rPr>
              <a:t>Ai </a:t>
            </a:r>
            <a:r>
              <a:rPr lang="en-US" altLang="it-IT" sz="3200" b="1" dirty="0" err="1">
                <a:solidFill>
                  <a:srgbClr val="1733A9"/>
                </a:solidFill>
                <a:latin typeface="Arial Black" pitchFamily="34" charset="0"/>
                <a:cs typeface="Lucida Sans Unicode" pitchFamily="34" charset="0"/>
              </a:rPr>
              <a:t>giudici</a:t>
            </a:r>
            <a:r>
              <a:rPr lang="en-US" altLang="it-IT" sz="3200" b="1" dirty="0">
                <a:solidFill>
                  <a:srgbClr val="1733A9"/>
                </a:solidFill>
                <a:latin typeface="Arial Black" pitchFamily="34" charset="0"/>
                <a:cs typeface="Lucida Sans Unicode" pitchFamily="34" charset="0"/>
              </a:rPr>
              <a:t> </a:t>
            </a:r>
            <a:r>
              <a:rPr lang="en-US" altLang="it-IT" sz="3200" b="1" dirty="0" err="1">
                <a:solidFill>
                  <a:srgbClr val="1733A9"/>
                </a:solidFill>
                <a:latin typeface="Arial Black" pitchFamily="34" charset="0"/>
                <a:cs typeface="Lucida Sans Unicode" pitchFamily="34" charset="0"/>
              </a:rPr>
              <a:t>il</a:t>
            </a:r>
            <a:r>
              <a:rPr lang="en-US" altLang="it-IT" sz="3200" b="1" dirty="0">
                <a:solidFill>
                  <a:srgbClr val="1733A9"/>
                </a:solidFill>
                <a:latin typeface="Arial Black" pitchFamily="34" charset="0"/>
                <a:cs typeface="Lucida Sans Unicode" pitchFamily="34" charset="0"/>
              </a:rPr>
              <a:t> </a:t>
            </a:r>
            <a:r>
              <a:rPr lang="en-US" altLang="it-IT" sz="3200" b="1" dirty="0" err="1">
                <a:solidFill>
                  <a:srgbClr val="1733A9"/>
                </a:solidFill>
                <a:latin typeface="Arial Black" pitchFamily="34" charset="0"/>
                <a:cs typeface="Lucida Sans Unicode" pitchFamily="34" charset="0"/>
              </a:rPr>
              <a:t>compito</a:t>
            </a:r>
            <a:r>
              <a:rPr lang="en-US" altLang="it-IT" sz="3200" b="1" dirty="0">
                <a:solidFill>
                  <a:srgbClr val="1733A9"/>
                </a:solidFill>
                <a:latin typeface="Arial Black" pitchFamily="34" charset="0"/>
                <a:cs typeface="Lucida Sans Unicode" pitchFamily="34" charset="0"/>
              </a:rPr>
              <a:t> </a:t>
            </a:r>
            <a:r>
              <a:rPr lang="en-US" altLang="it-IT" sz="3200" b="1" dirty="0" err="1">
                <a:solidFill>
                  <a:srgbClr val="1733A9"/>
                </a:solidFill>
                <a:latin typeface="Arial Black" pitchFamily="34" charset="0"/>
                <a:cs typeface="Lucida Sans Unicode" pitchFamily="34" charset="0"/>
              </a:rPr>
              <a:t>di</a:t>
            </a:r>
            <a:r>
              <a:rPr lang="en-US" altLang="it-IT" sz="3200" b="1" dirty="0">
                <a:solidFill>
                  <a:srgbClr val="1733A9"/>
                </a:solidFill>
                <a:latin typeface="Arial Black" pitchFamily="34" charset="0"/>
                <a:cs typeface="Lucida Sans Unicode" pitchFamily="34" charset="0"/>
              </a:rPr>
              <a:t> </a:t>
            </a:r>
            <a:r>
              <a:rPr lang="en-US" altLang="it-IT" sz="3200" b="1" dirty="0" err="1">
                <a:solidFill>
                  <a:srgbClr val="1733A9"/>
                </a:solidFill>
                <a:latin typeface="Arial Black" pitchFamily="34" charset="0"/>
                <a:cs typeface="Lucida Sans Unicode" pitchFamily="34" charset="0"/>
              </a:rPr>
              <a:t>indicare</a:t>
            </a:r>
            <a:r>
              <a:rPr lang="en-US" altLang="it-IT" sz="3200" b="1" dirty="0">
                <a:solidFill>
                  <a:srgbClr val="1733A9"/>
                </a:solidFill>
                <a:latin typeface="Arial Black" pitchFamily="34" charset="0"/>
                <a:cs typeface="Lucida Sans Unicode" pitchFamily="34" charset="0"/>
              </a:rPr>
              <a:t> </a:t>
            </a:r>
          </a:p>
          <a:p>
            <a:pPr algn="ctr"/>
            <a:r>
              <a:rPr lang="en-US" altLang="it-IT" sz="3200" b="1" dirty="0" err="1">
                <a:solidFill>
                  <a:srgbClr val="FF0000"/>
                </a:solidFill>
                <a:latin typeface="Arial Black" pitchFamily="34" charset="0"/>
                <a:cs typeface="Lucida Sans Unicode" pitchFamily="34" charset="0"/>
              </a:rPr>
              <a:t>il</a:t>
            </a:r>
            <a:r>
              <a:rPr lang="en-US" altLang="it-IT" sz="3200" b="1" dirty="0">
                <a:solidFill>
                  <a:srgbClr val="FF0000"/>
                </a:solidFill>
                <a:latin typeface="Arial Black" pitchFamily="34" charset="0"/>
                <a:cs typeface="Lucida Sans Unicode" pitchFamily="34" charset="0"/>
              </a:rPr>
              <a:t> </a:t>
            </a:r>
            <a:r>
              <a:rPr lang="en-US" altLang="it-IT" sz="3200" b="1" dirty="0" err="1">
                <a:solidFill>
                  <a:srgbClr val="FF0000"/>
                </a:solidFill>
                <a:latin typeface="Arial Black" pitchFamily="34" charset="0"/>
                <a:cs typeface="Lucida Sans Unicode" pitchFamily="34" charset="0"/>
              </a:rPr>
              <a:t>punteggio</a:t>
            </a:r>
            <a:endParaRPr lang="en-AU" altLang="it-IT" sz="3200" b="1" dirty="0">
              <a:solidFill>
                <a:schemeClr val="bg1"/>
              </a:solidFill>
              <a:latin typeface="Arial Black" pitchFamily="34" charset="0"/>
              <a:cs typeface="Lucida Sans Unicode" pitchFamily="34" charset="0"/>
            </a:endParaRPr>
          </a:p>
        </p:txBody>
      </p:sp>
      <p:pic>
        <p:nvPicPr>
          <p:cNvPr id="2050" name="Picture 2"/>
          <p:cNvPicPr>
            <a:picLocks noChangeAspect="1" noChangeArrowheads="1"/>
          </p:cNvPicPr>
          <p:nvPr/>
        </p:nvPicPr>
        <p:blipFill>
          <a:blip r:embed="rId2" cstate="print">
            <a:extLst/>
          </a:blip>
          <a:srcRect/>
          <a:stretch>
            <a:fillRect/>
          </a:stretch>
        </p:blipFill>
        <p:spPr bwMode="auto">
          <a:xfrm>
            <a:off x="3347864" y="2852936"/>
            <a:ext cx="5523501" cy="3789914"/>
          </a:xfrm>
          <a:prstGeom prst="rect">
            <a:avLst/>
          </a:prstGeom>
          <a:ln>
            <a:noFill/>
          </a:ln>
          <a:effectLst>
            <a:softEdge rad="112500"/>
          </a:effectLst>
          <a:extLst/>
        </p:spPr>
      </p:pic>
      <p:pic>
        <p:nvPicPr>
          <p:cNvPr id="2051" name="Picture 3"/>
          <p:cNvPicPr>
            <a:picLocks noChangeAspect="1" noChangeArrowheads="1"/>
          </p:cNvPicPr>
          <p:nvPr/>
        </p:nvPicPr>
        <p:blipFill>
          <a:blip r:embed="rId3" cstate="print">
            <a:extLst/>
          </a:blip>
          <a:srcRect/>
          <a:stretch>
            <a:fillRect/>
          </a:stretch>
        </p:blipFill>
        <p:spPr bwMode="auto">
          <a:xfrm>
            <a:off x="395536" y="2966443"/>
            <a:ext cx="2623711" cy="7723843"/>
          </a:xfrm>
          <a:prstGeom prst="rect">
            <a:avLst/>
          </a:prstGeom>
          <a:ln>
            <a:noFill/>
          </a:ln>
          <a:effectLst>
            <a:softEdge rad="112500"/>
          </a:effectLst>
          <a:extLst/>
        </p:spPr>
      </p:pic>
      <p:pic>
        <p:nvPicPr>
          <p:cNvPr id="28677" name="Picture 20"/>
          <p:cNvPicPr>
            <a:picLocks noChangeAspect="1" noChangeArrowheads="1"/>
          </p:cNvPicPr>
          <p:nvPr/>
        </p:nvPicPr>
        <p:blipFill>
          <a:blip r:embed="rId4" cstate="print"/>
          <a:srcRect/>
          <a:stretch>
            <a:fillRect/>
          </a:stretch>
        </p:blipFill>
        <p:spPr bwMode="auto">
          <a:xfrm>
            <a:off x="-28575" y="0"/>
            <a:ext cx="9142413" cy="1298575"/>
          </a:xfrm>
          <a:prstGeom prst="rect">
            <a:avLst/>
          </a:prstGeom>
          <a:noFill/>
          <a:ln w="9525">
            <a:noFill/>
            <a:miter lim="800000"/>
            <a:headEnd/>
            <a:tailEnd/>
          </a:ln>
        </p:spPr>
      </p:pic>
      <p:sp>
        <p:nvSpPr>
          <p:cNvPr id="7" name="Rettangolo 6"/>
          <p:cNvSpPr/>
          <p:nvPr/>
        </p:nvSpPr>
        <p:spPr>
          <a:xfrm>
            <a:off x="2411760" y="404664"/>
            <a:ext cx="3672408" cy="584775"/>
          </a:xfrm>
          <a:prstGeom prst="rect">
            <a:avLst/>
          </a:prstGeom>
        </p:spPr>
        <p:txBody>
          <a:bodyPr wrap="square">
            <a:spAutoFit/>
          </a:bodyPr>
          <a:lstStyle/>
          <a:p>
            <a:r>
              <a:rPr lang="it-IT" sz="3200" dirty="0" smtClean="0"/>
              <a:t>          </a:t>
            </a:r>
            <a:r>
              <a:rPr lang="it-IT" sz="3200" dirty="0" smtClean="0">
                <a:solidFill>
                  <a:srgbClr val="FFFF00"/>
                </a:solidFill>
                <a:latin typeface="Arial Black" pitchFamily="34" charset="0"/>
              </a:rPr>
              <a:t>GIUDICI</a:t>
            </a:r>
            <a:endParaRPr lang="it-IT" sz="3200" dirty="0">
              <a:solidFill>
                <a:srgbClr val="FFFF00"/>
              </a:solidFill>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fade">
                                      <p:cBhvr>
                                        <p:cTn id="7" dur="1000"/>
                                        <p:tgtEl>
                                          <p:spTgt spid="37890"/>
                                        </p:tgtEl>
                                      </p:cBhvr>
                                    </p:animEffect>
                                    <p:anim calcmode="lin" valueType="num">
                                      <p:cBhvr>
                                        <p:cTn id="8" dur="1000" fill="hold"/>
                                        <p:tgtEl>
                                          <p:spTgt spid="37890"/>
                                        </p:tgtEl>
                                        <p:attrNameLst>
                                          <p:attrName>ppt_x</p:attrName>
                                        </p:attrNameLst>
                                      </p:cBhvr>
                                      <p:tavLst>
                                        <p:tav tm="0">
                                          <p:val>
                                            <p:strVal val="#ppt_x"/>
                                          </p:val>
                                        </p:tav>
                                        <p:tav tm="100000">
                                          <p:val>
                                            <p:strVal val="#ppt_x"/>
                                          </p:val>
                                        </p:tav>
                                      </p:tavLst>
                                    </p:anim>
                                    <p:anim calcmode="lin" valueType="num">
                                      <p:cBhvr>
                                        <p:cTn id="9" dur="1000" fill="hold"/>
                                        <p:tgtEl>
                                          <p:spTgt spid="378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9750" y="188913"/>
            <a:ext cx="7793038" cy="508000"/>
          </a:xfrm>
        </p:spPr>
        <p:txBody>
          <a:bodyPr>
            <a:normAutofit fontScale="90000"/>
          </a:bodyPr>
          <a:lstStyle/>
          <a:p>
            <a:pPr eaLnBrk="1" hangingPunct="1">
              <a:defRPr/>
            </a:pPr>
            <a:r>
              <a:rPr lang="en-GB" dirty="0" smtClean="0">
                <a:solidFill>
                  <a:srgbClr val="FFFF00"/>
                </a:solidFill>
              </a:rPr>
              <a:t>    World Karate Federation</a:t>
            </a:r>
          </a:p>
        </p:txBody>
      </p:sp>
      <p:sp>
        <p:nvSpPr>
          <p:cNvPr id="117763" name="Rectangle 3"/>
          <p:cNvSpPr>
            <a:spLocks noGrp="1" noChangeArrowheads="1"/>
          </p:cNvSpPr>
          <p:nvPr>
            <p:ph idx="1"/>
          </p:nvPr>
        </p:nvSpPr>
        <p:spPr>
          <a:xfrm>
            <a:off x="0" y="1298575"/>
            <a:ext cx="9113838" cy="5559425"/>
          </a:xfrm>
          <a:solidFill>
            <a:schemeClr val="accent3">
              <a:lumMod val="85000"/>
            </a:schemeClr>
          </a:solidFill>
          <a:ln w="28575">
            <a:solidFill>
              <a:schemeClr val="tx1"/>
            </a:solidFill>
          </a:ln>
        </p:spPr>
        <p:txBody>
          <a:bodyPr/>
          <a:lstStyle/>
          <a:p>
            <a:pPr eaLnBrk="1" hangingPunct="1">
              <a:buFont typeface="Wingdings" pitchFamily="2" charset="2"/>
              <a:buNone/>
              <a:defRPr/>
            </a:pPr>
            <a:endParaRPr lang="en-GB" b="1" dirty="0" smtClean="0">
              <a:solidFill>
                <a:srgbClr val="0000CC"/>
              </a:solidFill>
            </a:endParaRPr>
          </a:p>
          <a:p>
            <a:pPr eaLnBrk="1" hangingPunct="1">
              <a:buFont typeface="Wingdings" pitchFamily="2" charset="2"/>
              <a:buNone/>
              <a:defRPr/>
            </a:pPr>
            <a:r>
              <a:rPr lang="en-GB" b="1" dirty="0" smtClean="0">
                <a:solidFill>
                  <a:srgbClr val="0000CC"/>
                </a:solidFill>
              </a:rPr>
              <a:t>   </a:t>
            </a:r>
          </a:p>
          <a:p>
            <a:pPr eaLnBrk="1" hangingPunct="1">
              <a:buFont typeface="Wingdings" pitchFamily="2" charset="2"/>
              <a:buNone/>
              <a:defRPr/>
            </a:pPr>
            <a:r>
              <a:rPr lang="en-GB" b="1" dirty="0" smtClean="0">
                <a:solidFill>
                  <a:srgbClr val="0000CC"/>
                </a:solidFill>
              </a:rPr>
              <a:t>       </a:t>
            </a:r>
          </a:p>
          <a:p>
            <a:pPr marL="0" indent="0" eaLnBrk="1" hangingPunct="1">
              <a:defRPr/>
            </a:pPr>
            <a:r>
              <a:rPr lang="en-GB" sz="3600" b="1" dirty="0" smtClean="0">
                <a:solidFill>
                  <a:srgbClr val="FF0000"/>
                </a:solidFill>
              </a:rPr>
              <a:t>      </a:t>
            </a:r>
            <a:r>
              <a:rPr lang="en-GB" sz="3600" b="1" dirty="0" err="1" smtClean="0">
                <a:solidFill>
                  <a:srgbClr val="FFFF00"/>
                </a:solidFill>
              </a:rPr>
              <a:t>P</a:t>
            </a:r>
            <a:r>
              <a:rPr lang="en-GB" sz="3600" b="1" u="sng" dirty="0" err="1" smtClean="0">
                <a:solidFill>
                  <a:srgbClr val="FFFF00"/>
                </a:solidFill>
              </a:rPr>
              <a:t>erchè</a:t>
            </a:r>
            <a:r>
              <a:rPr lang="en-GB" sz="3600" b="1" dirty="0" smtClean="0">
                <a:solidFill>
                  <a:srgbClr val="FFFF00"/>
                </a:solidFill>
              </a:rPr>
              <a:t> </a:t>
            </a:r>
          </a:p>
          <a:p>
            <a:pPr marL="0" indent="0" eaLnBrk="1" hangingPunct="1">
              <a:defRPr/>
            </a:pPr>
            <a:r>
              <a:rPr lang="en-GB" sz="3600" b="1" dirty="0" smtClean="0">
                <a:solidFill>
                  <a:srgbClr val="FFFF00"/>
                </a:solidFill>
              </a:rPr>
              <a:t>   4 </a:t>
            </a:r>
            <a:r>
              <a:rPr lang="en-GB" sz="3600" b="1" dirty="0" err="1" smtClean="0">
                <a:solidFill>
                  <a:srgbClr val="FFFF00"/>
                </a:solidFill>
              </a:rPr>
              <a:t>Giudici</a:t>
            </a:r>
            <a:r>
              <a:rPr lang="en-GB" sz="3600" b="1" dirty="0" smtClean="0">
                <a:solidFill>
                  <a:srgbClr val="FFFF00"/>
                </a:solidFill>
              </a:rPr>
              <a:t> ?</a:t>
            </a:r>
          </a:p>
          <a:p>
            <a:pPr eaLnBrk="1" hangingPunct="1">
              <a:buFont typeface="Wingdings" pitchFamily="2" charset="2"/>
              <a:buNone/>
              <a:defRPr/>
            </a:pPr>
            <a:r>
              <a:rPr lang="en-GB" sz="3600" b="1" dirty="0" smtClean="0">
                <a:solidFill>
                  <a:srgbClr val="FF0000"/>
                </a:solidFill>
              </a:rPr>
              <a:t> </a:t>
            </a:r>
          </a:p>
        </p:txBody>
      </p:sp>
      <p:grpSp>
        <p:nvGrpSpPr>
          <p:cNvPr id="3" name="Group 7"/>
          <p:cNvGrpSpPr>
            <a:grpSpLocks/>
          </p:cNvGrpSpPr>
          <p:nvPr/>
        </p:nvGrpSpPr>
        <p:grpSpPr bwMode="auto">
          <a:xfrm>
            <a:off x="3419475" y="1628775"/>
            <a:ext cx="4894263" cy="4821238"/>
            <a:chOff x="2403" y="10337"/>
            <a:chExt cx="5753" cy="5689"/>
          </a:xfrm>
        </p:grpSpPr>
        <p:sp>
          <p:nvSpPr>
            <p:cNvPr id="50199" name="Rectangle 8"/>
            <p:cNvSpPr>
              <a:spLocks noChangeArrowheads="1"/>
            </p:cNvSpPr>
            <p:nvPr/>
          </p:nvSpPr>
          <p:spPr bwMode="auto">
            <a:xfrm>
              <a:off x="2403" y="10337"/>
              <a:ext cx="5753" cy="5689"/>
            </a:xfrm>
            <a:prstGeom prst="rect">
              <a:avLst/>
            </a:prstGeom>
            <a:solidFill>
              <a:srgbClr val="EAEAEA"/>
            </a:solidFill>
            <a:ln w="9525">
              <a:solidFill>
                <a:srgbClr val="000000"/>
              </a:solidFill>
              <a:miter lim="800000"/>
              <a:headEnd/>
              <a:tailEnd/>
            </a:ln>
          </p:spPr>
          <p:txBody>
            <a:bodyPr/>
            <a:lstStyle/>
            <a:p>
              <a:pPr algn="r" eaLnBrk="1" hangingPunct="1"/>
              <a:endParaRPr lang="fr-FR" altLang="it-IT" sz="2400">
                <a:latin typeface="Garamond" pitchFamily="18" charset="0"/>
              </a:endParaRPr>
            </a:p>
          </p:txBody>
        </p:sp>
        <p:sp>
          <p:nvSpPr>
            <p:cNvPr id="50200" name="Rectangle 9"/>
            <p:cNvSpPr>
              <a:spLocks noChangeArrowheads="1"/>
            </p:cNvSpPr>
            <p:nvPr/>
          </p:nvSpPr>
          <p:spPr bwMode="auto">
            <a:xfrm>
              <a:off x="2403" y="10337"/>
              <a:ext cx="5753" cy="5689"/>
            </a:xfrm>
            <a:prstGeom prst="rect">
              <a:avLst/>
            </a:prstGeom>
            <a:noFill/>
            <a:ln w="3175">
              <a:solidFill>
                <a:srgbClr val="000000"/>
              </a:solidFill>
              <a:miter lim="800000"/>
              <a:headEnd/>
              <a:tailEnd/>
            </a:ln>
          </p:spPr>
          <p:txBody>
            <a:bodyPr/>
            <a:lstStyle/>
            <a:p>
              <a:pPr algn="r" eaLnBrk="1" hangingPunct="1"/>
              <a:endParaRPr lang="fr-FR" altLang="it-IT" sz="2400">
                <a:latin typeface="Garamond" pitchFamily="18" charset="0"/>
              </a:endParaRPr>
            </a:p>
          </p:txBody>
        </p:sp>
        <p:sp>
          <p:nvSpPr>
            <p:cNvPr id="50201" name="Rectangle 10"/>
            <p:cNvSpPr>
              <a:spLocks noChangeArrowheads="1"/>
            </p:cNvSpPr>
            <p:nvPr/>
          </p:nvSpPr>
          <p:spPr bwMode="auto">
            <a:xfrm>
              <a:off x="3358" y="11320"/>
              <a:ext cx="3824" cy="3771"/>
            </a:xfrm>
            <a:prstGeom prst="rect">
              <a:avLst/>
            </a:prstGeom>
            <a:solidFill>
              <a:srgbClr val="969696"/>
            </a:solidFill>
            <a:ln w="9525">
              <a:solidFill>
                <a:srgbClr val="000000"/>
              </a:solidFill>
              <a:miter lim="800000"/>
              <a:headEnd/>
              <a:tailEnd/>
            </a:ln>
          </p:spPr>
          <p:txBody>
            <a:bodyPr/>
            <a:lstStyle/>
            <a:p>
              <a:pPr algn="r" eaLnBrk="1" hangingPunct="1"/>
              <a:endParaRPr lang="fr-FR" altLang="it-IT" sz="2400">
                <a:latin typeface="Garamond" pitchFamily="18" charset="0"/>
              </a:endParaRPr>
            </a:p>
          </p:txBody>
        </p:sp>
        <p:sp>
          <p:nvSpPr>
            <p:cNvPr id="50202" name="Rectangle 11"/>
            <p:cNvSpPr>
              <a:spLocks noChangeArrowheads="1"/>
            </p:cNvSpPr>
            <p:nvPr/>
          </p:nvSpPr>
          <p:spPr bwMode="auto">
            <a:xfrm>
              <a:off x="3823" y="11800"/>
              <a:ext cx="2879" cy="2811"/>
            </a:xfrm>
            <a:prstGeom prst="rect">
              <a:avLst/>
            </a:prstGeom>
            <a:solidFill>
              <a:srgbClr val="C0C0C0"/>
            </a:solidFill>
            <a:ln w="9525">
              <a:solidFill>
                <a:srgbClr val="000000"/>
              </a:solidFill>
              <a:miter lim="800000"/>
              <a:headEnd/>
              <a:tailEnd/>
            </a:ln>
          </p:spPr>
          <p:txBody>
            <a:bodyPr/>
            <a:lstStyle/>
            <a:p>
              <a:pPr algn="r" eaLnBrk="1" hangingPunct="1"/>
              <a:endParaRPr lang="fr-FR" altLang="it-IT" sz="2400">
                <a:latin typeface="Garamond" pitchFamily="18" charset="0"/>
              </a:endParaRPr>
            </a:p>
          </p:txBody>
        </p:sp>
        <p:sp>
          <p:nvSpPr>
            <p:cNvPr id="50203" name="Freeform 12"/>
            <p:cNvSpPr>
              <a:spLocks/>
            </p:cNvSpPr>
            <p:nvPr/>
          </p:nvSpPr>
          <p:spPr bwMode="auto">
            <a:xfrm>
              <a:off x="4548" y="12918"/>
              <a:ext cx="38" cy="580"/>
            </a:xfrm>
            <a:custGeom>
              <a:avLst/>
              <a:gdLst>
                <a:gd name="T0" fmla="*/ 19 w 38"/>
                <a:gd name="T1" fmla="*/ 580 h 580"/>
                <a:gd name="T2" fmla="*/ 38 w 38"/>
                <a:gd name="T3" fmla="*/ 580 h 580"/>
                <a:gd name="T4" fmla="*/ 38 w 38"/>
                <a:gd name="T5" fmla="*/ 0 h 580"/>
                <a:gd name="T6" fmla="*/ 0 w 38"/>
                <a:gd name="T7" fmla="*/ 0 h 580"/>
                <a:gd name="T8" fmla="*/ 0 w 38"/>
                <a:gd name="T9" fmla="*/ 580 h 580"/>
                <a:gd name="T10" fmla="*/ 19 w 38"/>
                <a:gd name="T11" fmla="*/ 580 h 580"/>
                <a:gd name="T12" fmla="*/ 0 60000 65536"/>
                <a:gd name="T13" fmla="*/ 0 60000 65536"/>
                <a:gd name="T14" fmla="*/ 0 60000 65536"/>
                <a:gd name="T15" fmla="*/ 0 60000 65536"/>
                <a:gd name="T16" fmla="*/ 0 60000 65536"/>
                <a:gd name="T17" fmla="*/ 0 60000 65536"/>
                <a:gd name="T18" fmla="*/ 0 w 38"/>
                <a:gd name="T19" fmla="*/ 0 h 580"/>
                <a:gd name="T20" fmla="*/ 38 w 38"/>
                <a:gd name="T21" fmla="*/ 580 h 580"/>
              </a:gdLst>
              <a:ahLst/>
              <a:cxnLst>
                <a:cxn ang="T12">
                  <a:pos x="T0" y="T1"/>
                </a:cxn>
                <a:cxn ang="T13">
                  <a:pos x="T2" y="T3"/>
                </a:cxn>
                <a:cxn ang="T14">
                  <a:pos x="T4" y="T5"/>
                </a:cxn>
                <a:cxn ang="T15">
                  <a:pos x="T6" y="T7"/>
                </a:cxn>
                <a:cxn ang="T16">
                  <a:pos x="T8" y="T9"/>
                </a:cxn>
                <a:cxn ang="T17">
                  <a:pos x="T10" y="T11"/>
                </a:cxn>
              </a:cxnLst>
              <a:rect l="T18" t="T19" r="T20" b="T21"/>
              <a:pathLst>
                <a:path w="38" h="580">
                  <a:moveTo>
                    <a:pt x="19" y="580"/>
                  </a:moveTo>
                  <a:lnTo>
                    <a:pt x="38" y="580"/>
                  </a:lnTo>
                  <a:lnTo>
                    <a:pt x="38" y="0"/>
                  </a:lnTo>
                  <a:lnTo>
                    <a:pt x="0" y="0"/>
                  </a:lnTo>
                  <a:lnTo>
                    <a:pt x="0" y="580"/>
                  </a:lnTo>
                  <a:lnTo>
                    <a:pt x="19" y="580"/>
                  </a:lnTo>
                  <a:close/>
                </a:path>
              </a:pathLst>
            </a:custGeom>
            <a:solidFill>
              <a:srgbClr val="FFFFFF"/>
            </a:solidFill>
            <a:ln w="9525">
              <a:solidFill>
                <a:srgbClr val="000000"/>
              </a:solidFill>
              <a:round/>
              <a:headEnd/>
              <a:tailEnd/>
            </a:ln>
          </p:spPr>
          <p:txBody>
            <a:bodyPr/>
            <a:lstStyle/>
            <a:p>
              <a:endParaRPr lang="it-IT"/>
            </a:p>
          </p:txBody>
        </p:sp>
        <p:sp>
          <p:nvSpPr>
            <p:cNvPr id="50204" name="Freeform 13"/>
            <p:cNvSpPr>
              <a:spLocks/>
            </p:cNvSpPr>
            <p:nvPr/>
          </p:nvSpPr>
          <p:spPr bwMode="auto">
            <a:xfrm>
              <a:off x="5992" y="12913"/>
              <a:ext cx="38" cy="590"/>
            </a:xfrm>
            <a:custGeom>
              <a:avLst/>
              <a:gdLst>
                <a:gd name="T0" fmla="*/ 19 w 38"/>
                <a:gd name="T1" fmla="*/ 590 h 590"/>
                <a:gd name="T2" fmla="*/ 38 w 38"/>
                <a:gd name="T3" fmla="*/ 590 h 590"/>
                <a:gd name="T4" fmla="*/ 38 w 38"/>
                <a:gd name="T5" fmla="*/ 0 h 590"/>
                <a:gd name="T6" fmla="*/ 0 w 38"/>
                <a:gd name="T7" fmla="*/ 0 h 590"/>
                <a:gd name="T8" fmla="*/ 0 w 38"/>
                <a:gd name="T9" fmla="*/ 590 h 590"/>
                <a:gd name="T10" fmla="*/ 19 w 38"/>
                <a:gd name="T11" fmla="*/ 590 h 590"/>
                <a:gd name="T12" fmla="*/ 0 60000 65536"/>
                <a:gd name="T13" fmla="*/ 0 60000 65536"/>
                <a:gd name="T14" fmla="*/ 0 60000 65536"/>
                <a:gd name="T15" fmla="*/ 0 60000 65536"/>
                <a:gd name="T16" fmla="*/ 0 60000 65536"/>
                <a:gd name="T17" fmla="*/ 0 60000 65536"/>
                <a:gd name="T18" fmla="*/ 0 w 38"/>
                <a:gd name="T19" fmla="*/ 0 h 590"/>
                <a:gd name="T20" fmla="*/ 38 w 38"/>
                <a:gd name="T21" fmla="*/ 590 h 590"/>
              </a:gdLst>
              <a:ahLst/>
              <a:cxnLst>
                <a:cxn ang="T12">
                  <a:pos x="T0" y="T1"/>
                </a:cxn>
                <a:cxn ang="T13">
                  <a:pos x="T2" y="T3"/>
                </a:cxn>
                <a:cxn ang="T14">
                  <a:pos x="T4" y="T5"/>
                </a:cxn>
                <a:cxn ang="T15">
                  <a:pos x="T6" y="T7"/>
                </a:cxn>
                <a:cxn ang="T16">
                  <a:pos x="T8" y="T9"/>
                </a:cxn>
                <a:cxn ang="T17">
                  <a:pos x="T10" y="T11"/>
                </a:cxn>
              </a:cxnLst>
              <a:rect l="T18" t="T19" r="T20" b="T21"/>
              <a:pathLst>
                <a:path w="38" h="590">
                  <a:moveTo>
                    <a:pt x="19" y="590"/>
                  </a:moveTo>
                  <a:lnTo>
                    <a:pt x="38" y="590"/>
                  </a:lnTo>
                  <a:lnTo>
                    <a:pt x="38" y="0"/>
                  </a:lnTo>
                  <a:lnTo>
                    <a:pt x="0" y="0"/>
                  </a:lnTo>
                  <a:lnTo>
                    <a:pt x="0" y="590"/>
                  </a:lnTo>
                  <a:lnTo>
                    <a:pt x="19" y="590"/>
                  </a:lnTo>
                  <a:close/>
                </a:path>
              </a:pathLst>
            </a:custGeom>
            <a:solidFill>
              <a:srgbClr val="FFFFFF"/>
            </a:solidFill>
            <a:ln w="9525">
              <a:solidFill>
                <a:srgbClr val="000000"/>
              </a:solidFill>
              <a:round/>
              <a:headEnd/>
              <a:tailEnd/>
            </a:ln>
          </p:spPr>
          <p:txBody>
            <a:bodyPr/>
            <a:lstStyle/>
            <a:p>
              <a:endParaRPr lang="it-IT"/>
            </a:p>
          </p:txBody>
        </p:sp>
        <p:sp>
          <p:nvSpPr>
            <p:cNvPr id="50205" name="Freeform 14"/>
            <p:cNvSpPr>
              <a:spLocks/>
            </p:cNvSpPr>
            <p:nvPr/>
          </p:nvSpPr>
          <p:spPr bwMode="auto">
            <a:xfrm>
              <a:off x="5133" y="14160"/>
              <a:ext cx="240" cy="39"/>
            </a:xfrm>
            <a:custGeom>
              <a:avLst/>
              <a:gdLst>
                <a:gd name="T0" fmla="*/ 240 w 240"/>
                <a:gd name="T1" fmla="*/ 19 h 39"/>
                <a:gd name="T2" fmla="*/ 240 w 240"/>
                <a:gd name="T3" fmla="*/ 0 h 39"/>
                <a:gd name="T4" fmla="*/ 0 w 240"/>
                <a:gd name="T5" fmla="*/ 0 h 39"/>
                <a:gd name="T6" fmla="*/ 0 w 240"/>
                <a:gd name="T7" fmla="*/ 39 h 39"/>
                <a:gd name="T8" fmla="*/ 240 w 240"/>
                <a:gd name="T9" fmla="*/ 39 h 39"/>
                <a:gd name="T10" fmla="*/ 240 w 240"/>
                <a:gd name="T11" fmla="*/ 19 h 39"/>
                <a:gd name="T12" fmla="*/ 0 60000 65536"/>
                <a:gd name="T13" fmla="*/ 0 60000 65536"/>
                <a:gd name="T14" fmla="*/ 0 60000 65536"/>
                <a:gd name="T15" fmla="*/ 0 60000 65536"/>
                <a:gd name="T16" fmla="*/ 0 60000 65536"/>
                <a:gd name="T17" fmla="*/ 0 60000 65536"/>
                <a:gd name="T18" fmla="*/ 0 w 240"/>
                <a:gd name="T19" fmla="*/ 0 h 39"/>
                <a:gd name="T20" fmla="*/ 240 w 240"/>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240" h="39">
                  <a:moveTo>
                    <a:pt x="240" y="19"/>
                  </a:moveTo>
                  <a:lnTo>
                    <a:pt x="240" y="0"/>
                  </a:lnTo>
                  <a:lnTo>
                    <a:pt x="0" y="0"/>
                  </a:lnTo>
                  <a:lnTo>
                    <a:pt x="0" y="39"/>
                  </a:lnTo>
                  <a:lnTo>
                    <a:pt x="240" y="39"/>
                  </a:lnTo>
                  <a:lnTo>
                    <a:pt x="240" y="19"/>
                  </a:lnTo>
                  <a:close/>
                </a:path>
              </a:pathLst>
            </a:custGeom>
            <a:solidFill>
              <a:srgbClr val="FFFFFF"/>
            </a:solidFill>
            <a:ln w="9525">
              <a:solidFill>
                <a:srgbClr val="000000"/>
              </a:solidFill>
              <a:round/>
              <a:headEnd/>
              <a:tailEnd/>
            </a:ln>
          </p:spPr>
          <p:txBody>
            <a:bodyPr/>
            <a:lstStyle/>
            <a:p>
              <a:endParaRPr lang="it-IT"/>
            </a:p>
          </p:txBody>
        </p:sp>
      </p:grpSp>
      <p:sp>
        <p:nvSpPr>
          <p:cNvPr id="50181" name="chair">
            <a:hlinkClick r:id="rId2" action="ppaction://hlinkfile"/>
          </p:cNvPr>
          <p:cNvSpPr>
            <a:spLocks noEditPoints="1" noChangeArrowheads="1"/>
          </p:cNvSpPr>
          <p:nvPr/>
        </p:nvSpPr>
        <p:spPr bwMode="auto">
          <a:xfrm rot="-2789041">
            <a:off x="3563938" y="1782763"/>
            <a:ext cx="558800" cy="431800"/>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5400 w 21600"/>
              <a:gd name="T13" fmla="*/ 7265 h 21600"/>
              <a:gd name="T14" fmla="*/ 16200 w 21600"/>
              <a:gd name="T15" fmla="*/ 17869 h 21600"/>
            </a:gdLst>
            <a:ahLst/>
            <a:cxnLst>
              <a:cxn ang="T8">
                <a:pos x="T0" y="T1"/>
              </a:cxn>
              <a:cxn ang="T9">
                <a:pos x="T2" y="T3"/>
              </a:cxn>
              <a:cxn ang="T10">
                <a:pos x="T4" y="T5"/>
              </a:cxn>
              <a:cxn ang="T11">
                <a:pos x="T6" y="T7"/>
              </a:cxn>
            </a:cxnLst>
            <a:rect l="T12" t="T13" r="T14" b="T15"/>
            <a:pathLst>
              <a:path w="21600" h="21600" extrusionOk="0">
                <a:moveTo>
                  <a:pt x="12960" y="3927"/>
                </a:moveTo>
                <a:lnTo>
                  <a:pt x="14760" y="3927"/>
                </a:lnTo>
                <a:cubicBezTo>
                  <a:pt x="17640" y="4713"/>
                  <a:pt x="18000" y="3535"/>
                  <a:pt x="18000" y="2356"/>
                </a:cubicBezTo>
                <a:cubicBezTo>
                  <a:pt x="18000" y="785"/>
                  <a:pt x="15840" y="0"/>
                  <a:pt x="10800" y="0"/>
                </a:cubicBezTo>
                <a:cubicBezTo>
                  <a:pt x="6120" y="0"/>
                  <a:pt x="3600" y="785"/>
                  <a:pt x="3600" y="2356"/>
                </a:cubicBezTo>
                <a:cubicBezTo>
                  <a:pt x="3600" y="3535"/>
                  <a:pt x="4320" y="4713"/>
                  <a:pt x="6840" y="3927"/>
                </a:cubicBezTo>
                <a:lnTo>
                  <a:pt x="8640" y="3927"/>
                </a:lnTo>
                <a:lnTo>
                  <a:pt x="8640" y="5891"/>
                </a:lnTo>
                <a:lnTo>
                  <a:pt x="6840" y="5891"/>
                </a:lnTo>
                <a:cubicBezTo>
                  <a:pt x="5400" y="5891"/>
                  <a:pt x="4320" y="7069"/>
                  <a:pt x="4320" y="8640"/>
                </a:cubicBezTo>
                <a:lnTo>
                  <a:pt x="4320" y="10996"/>
                </a:lnTo>
                <a:lnTo>
                  <a:pt x="2880" y="10996"/>
                </a:lnTo>
                <a:lnTo>
                  <a:pt x="2880" y="8640"/>
                </a:lnTo>
                <a:cubicBezTo>
                  <a:pt x="2880" y="7855"/>
                  <a:pt x="2520" y="7069"/>
                  <a:pt x="1440" y="7069"/>
                </a:cubicBezTo>
                <a:cubicBezTo>
                  <a:pt x="720" y="7069"/>
                  <a:pt x="0" y="7855"/>
                  <a:pt x="0" y="8640"/>
                </a:cubicBezTo>
                <a:lnTo>
                  <a:pt x="0" y="10604"/>
                </a:lnTo>
                <a:lnTo>
                  <a:pt x="0" y="17280"/>
                </a:lnTo>
                <a:cubicBezTo>
                  <a:pt x="0" y="18065"/>
                  <a:pt x="720" y="18851"/>
                  <a:pt x="1440" y="18851"/>
                </a:cubicBezTo>
                <a:cubicBezTo>
                  <a:pt x="2520" y="18851"/>
                  <a:pt x="2880" y="18065"/>
                  <a:pt x="2880" y="17280"/>
                </a:cubicBezTo>
                <a:lnTo>
                  <a:pt x="2880" y="14531"/>
                </a:lnTo>
                <a:lnTo>
                  <a:pt x="4320" y="14531"/>
                </a:lnTo>
                <a:lnTo>
                  <a:pt x="4320" y="15709"/>
                </a:lnTo>
                <a:cubicBezTo>
                  <a:pt x="4320" y="18458"/>
                  <a:pt x="6840" y="21600"/>
                  <a:pt x="10800" y="21600"/>
                </a:cubicBezTo>
                <a:cubicBezTo>
                  <a:pt x="15120" y="21600"/>
                  <a:pt x="17280" y="18458"/>
                  <a:pt x="17280" y="15709"/>
                </a:cubicBezTo>
                <a:lnTo>
                  <a:pt x="17280" y="14531"/>
                </a:lnTo>
                <a:lnTo>
                  <a:pt x="18720" y="14531"/>
                </a:lnTo>
                <a:lnTo>
                  <a:pt x="18720" y="17280"/>
                </a:lnTo>
                <a:cubicBezTo>
                  <a:pt x="18720" y="18065"/>
                  <a:pt x="19440" y="18851"/>
                  <a:pt x="20160" y="18851"/>
                </a:cubicBezTo>
                <a:cubicBezTo>
                  <a:pt x="20880" y="18851"/>
                  <a:pt x="21600" y="18065"/>
                  <a:pt x="21600" y="17280"/>
                </a:cubicBezTo>
                <a:lnTo>
                  <a:pt x="21600" y="10604"/>
                </a:lnTo>
                <a:lnTo>
                  <a:pt x="21600" y="8640"/>
                </a:lnTo>
                <a:cubicBezTo>
                  <a:pt x="21600" y="7855"/>
                  <a:pt x="20880" y="7069"/>
                  <a:pt x="20160" y="7069"/>
                </a:cubicBezTo>
                <a:cubicBezTo>
                  <a:pt x="19440" y="7069"/>
                  <a:pt x="18720" y="7855"/>
                  <a:pt x="18720" y="8640"/>
                </a:cubicBezTo>
                <a:lnTo>
                  <a:pt x="18720" y="10996"/>
                </a:lnTo>
                <a:lnTo>
                  <a:pt x="17280" y="10996"/>
                </a:lnTo>
                <a:lnTo>
                  <a:pt x="17280" y="8640"/>
                </a:lnTo>
                <a:cubicBezTo>
                  <a:pt x="17280" y="7069"/>
                  <a:pt x="16200" y="5891"/>
                  <a:pt x="14760" y="5891"/>
                </a:cubicBezTo>
                <a:lnTo>
                  <a:pt x="12960" y="5891"/>
                </a:lnTo>
                <a:lnTo>
                  <a:pt x="12960" y="3927"/>
                </a:lnTo>
                <a:close/>
                <a:moveTo>
                  <a:pt x="12960" y="3927"/>
                </a:moveTo>
                <a:moveTo>
                  <a:pt x="2880" y="10996"/>
                </a:moveTo>
                <a:moveTo>
                  <a:pt x="4320" y="10996"/>
                </a:moveTo>
                <a:lnTo>
                  <a:pt x="4320" y="14531"/>
                </a:lnTo>
                <a:moveTo>
                  <a:pt x="2880" y="14531"/>
                </a:moveTo>
                <a:lnTo>
                  <a:pt x="2880" y="10996"/>
                </a:lnTo>
                <a:moveTo>
                  <a:pt x="17280" y="10996"/>
                </a:moveTo>
                <a:moveTo>
                  <a:pt x="18720" y="10996"/>
                </a:moveTo>
                <a:lnTo>
                  <a:pt x="18720" y="14531"/>
                </a:lnTo>
                <a:moveTo>
                  <a:pt x="17280" y="14531"/>
                </a:moveTo>
                <a:lnTo>
                  <a:pt x="17280" y="10996"/>
                </a:lnTo>
                <a:moveTo>
                  <a:pt x="8640" y="3927"/>
                </a:moveTo>
                <a:lnTo>
                  <a:pt x="12960" y="3927"/>
                </a:lnTo>
                <a:moveTo>
                  <a:pt x="12960" y="5891"/>
                </a:moveTo>
                <a:lnTo>
                  <a:pt x="8640" y="5891"/>
                </a:lnTo>
              </a:path>
            </a:pathLst>
          </a:custGeom>
          <a:solidFill>
            <a:srgbClr val="0000FF"/>
          </a:solidFill>
          <a:ln w="9525">
            <a:solidFill>
              <a:srgbClr val="000000"/>
            </a:solidFill>
            <a:miter lim="800000"/>
            <a:headEnd/>
            <a:tailEnd/>
          </a:ln>
          <a:effectLst>
            <a:outerShdw dist="107763" dir="2700000" algn="ctr" rotWithShape="0">
              <a:srgbClr val="808080"/>
            </a:outerShdw>
          </a:effectLst>
        </p:spPr>
        <p:txBody>
          <a:bodyPr/>
          <a:lstStyle/>
          <a:p>
            <a:endParaRPr lang="it-IT"/>
          </a:p>
        </p:txBody>
      </p:sp>
      <p:sp>
        <p:nvSpPr>
          <p:cNvPr id="50182" name="chair"/>
          <p:cNvSpPr>
            <a:spLocks noEditPoints="1" noChangeArrowheads="1"/>
          </p:cNvSpPr>
          <p:nvPr/>
        </p:nvSpPr>
        <p:spPr bwMode="auto">
          <a:xfrm rot="8159847">
            <a:off x="7596188" y="5734050"/>
            <a:ext cx="558800" cy="431800"/>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5400 w 21600"/>
              <a:gd name="T13" fmla="*/ 7265 h 21600"/>
              <a:gd name="T14" fmla="*/ 16200 w 21600"/>
              <a:gd name="T15" fmla="*/ 17869 h 21600"/>
            </a:gdLst>
            <a:ahLst/>
            <a:cxnLst>
              <a:cxn ang="T8">
                <a:pos x="T0" y="T1"/>
              </a:cxn>
              <a:cxn ang="T9">
                <a:pos x="T2" y="T3"/>
              </a:cxn>
              <a:cxn ang="T10">
                <a:pos x="T4" y="T5"/>
              </a:cxn>
              <a:cxn ang="T11">
                <a:pos x="T6" y="T7"/>
              </a:cxn>
            </a:cxnLst>
            <a:rect l="T12" t="T13" r="T14" b="T15"/>
            <a:pathLst>
              <a:path w="21600" h="21600" extrusionOk="0">
                <a:moveTo>
                  <a:pt x="12960" y="3927"/>
                </a:moveTo>
                <a:lnTo>
                  <a:pt x="14760" y="3927"/>
                </a:lnTo>
                <a:cubicBezTo>
                  <a:pt x="17640" y="4713"/>
                  <a:pt x="18000" y="3535"/>
                  <a:pt x="18000" y="2356"/>
                </a:cubicBezTo>
                <a:cubicBezTo>
                  <a:pt x="18000" y="785"/>
                  <a:pt x="15840" y="0"/>
                  <a:pt x="10800" y="0"/>
                </a:cubicBezTo>
                <a:cubicBezTo>
                  <a:pt x="6120" y="0"/>
                  <a:pt x="3600" y="785"/>
                  <a:pt x="3600" y="2356"/>
                </a:cubicBezTo>
                <a:cubicBezTo>
                  <a:pt x="3600" y="3535"/>
                  <a:pt x="4320" y="4713"/>
                  <a:pt x="6840" y="3927"/>
                </a:cubicBezTo>
                <a:lnTo>
                  <a:pt x="8640" y="3927"/>
                </a:lnTo>
                <a:lnTo>
                  <a:pt x="8640" y="5891"/>
                </a:lnTo>
                <a:lnTo>
                  <a:pt x="6840" y="5891"/>
                </a:lnTo>
                <a:cubicBezTo>
                  <a:pt x="5400" y="5891"/>
                  <a:pt x="4320" y="7069"/>
                  <a:pt x="4320" y="8640"/>
                </a:cubicBezTo>
                <a:lnTo>
                  <a:pt x="4320" y="10996"/>
                </a:lnTo>
                <a:lnTo>
                  <a:pt x="2880" y="10996"/>
                </a:lnTo>
                <a:lnTo>
                  <a:pt x="2880" y="8640"/>
                </a:lnTo>
                <a:cubicBezTo>
                  <a:pt x="2880" y="7855"/>
                  <a:pt x="2520" y="7069"/>
                  <a:pt x="1440" y="7069"/>
                </a:cubicBezTo>
                <a:cubicBezTo>
                  <a:pt x="720" y="7069"/>
                  <a:pt x="0" y="7855"/>
                  <a:pt x="0" y="8640"/>
                </a:cubicBezTo>
                <a:lnTo>
                  <a:pt x="0" y="10604"/>
                </a:lnTo>
                <a:lnTo>
                  <a:pt x="0" y="17280"/>
                </a:lnTo>
                <a:cubicBezTo>
                  <a:pt x="0" y="18065"/>
                  <a:pt x="720" y="18851"/>
                  <a:pt x="1440" y="18851"/>
                </a:cubicBezTo>
                <a:cubicBezTo>
                  <a:pt x="2520" y="18851"/>
                  <a:pt x="2880" y="18065"/>
                  <a:pt x="2880" y="17280"/>
                </a:cubicBezTo>
                <a:lnTo>
                  <a:pt x="2880" y="14531"/>
                </a:lnTo>
                <a:lnTo>
                  <a:pt x="4320" y="14531"/>
                </a:lnTo>
                <a:lnTo>
                  <a:pt x="4320" y="15709"/>
                </a:lnTo>
                <a:cubicBezTo>
                  <a:pt x="4320" y="18458"/>
                  <a:pt x="6840" y="21600"/>
                  <a:pt x="10800" y="21600"/>
                </a:cubicBezTo>
                <a:cubicBezTo>
                  <a:pt x="15120" y="21600"/>
                  <a:pt x="17280" y="18458"/>
                  <a:pt x="17280" y="15709"/>
                </a:cubicBezTo>
                <a:lnTo>
                  <a:pt x="17280" y="14531"/>
                </a:lnTo>
                <a:lnTo>
                  <a:pt x="18720" y="14531"/>
                </a:lnTo>
                <a:lnTo>
                  <a:pt x="18720" y="17280"/>
                </a:lnTo>
                <a:cubicBezTo>
                  <a:pt x="18720" y="18065"/>
                  <a:pt x="19440" y="18851"/>
                  <a:pt x="20160" y="18851"/>
                </a:cubicBezTo>
                <a:cubicBezTo>
                  <a:pt x="20880" y="18851"/>
                  <a:pt x="21600" y="18065"/>
                  <a:pt x="21600" y="17280"/>
                </a:cubicBezTo>
                <a:lnTo>
                  <a:pt x="21600" y="10604"/>
                </a:lnTo>
                <a:lnTo>
                  <a:pt x="21600" y="8640"/>
                </a:lnTo>
                <a:cubicBezTo>
                  <a:pt x="21600" y="7855"/>
                  <a:pt x="20880" y="7069"/>
                  <a:pt x="20160" y="7069"/>
                </a:cubicBezTo>
                <a:cubicBezTo>
                  <a:pt x="19440" y="7069"/>
                  <a:pt x="18720" y="7855"/>
                  <a:pt x="18720" y="8640"/>
                </a:cubicBezTo>
                <a:lnTo>
                  <a:pt x="18720" y="10996"/>
                </a:lnTo>
                <a:lnTo>
                  <a:pt x="17280" y="10996"/>
                </a:lnTo>
                <a:lnTo>
                  <a:pt x="17280" y="8640"/>
                </a:lnTo>
                <a:cubicBezTo>
                  <a:pt x="17280" y="7069"/>
                  <a:pt x="16200" y="5891"/>
                  <a:pt x="14760" y="5891"/>
                </a:cubicBezTo>
                <a:lnTo>
                  <a:pt x="12960" y="5891"/>
                </a:lnTo>
                <a:lnTo>
                  <a:pt x="12960" y="3927"/>
                </a:lnTo>
                <a:close/>
                <a:moveTo>
                  <a:pt x="12960" y="3927"/>
                </a:moveTo>
                <a:moveTo>
                  <a:pt x="2880" y="10996"/>
                </a:moveTo>
                <a:moveTo>
                  <a:pt x="4320" y="10996"/>
                </a:moveTo>
                <a:lnTo>
                  <a:pt x="4320" y="14531"/>
                </a:lnTo>
                <a:moveTo>
                  <a:pt x="2880" y="14531"/>
                </a:moveTo>
                <a:lnTo>
                  <a:pt x="2880" y="10996"/>
                </a:lnTo>
                <a:moveTo>
                  <a:pt x="17280" y="10996"/>
                </a:moveTo>
                <a:moveTo>
                  <a:pt x="18720" y="10996"/>
                </a:moveTo>
                <a:lnTo>
                  <a:pt x="18720" y="14531"/>
                </a:lnTo>
                <a:moveTo>
                  <a:pt x="17280" y="14531"/>
                </a:moveTo>
                <a:lnTo>
                  <a:pt x="17280" y="10996"/>
                </a:lnTo>
                <a:moveTo>
                  <a:pt x="8640" y="3927"/>
                </a:moveTo>
                <a:lnTo>
                  <a:pt x="12960" y="3927"/>
                </a:lnTo>
                <a:moveTo>
                  <a:pt x="12960" y="5891"/>
                </a:moveTo>
                <a:lnTo>
                  <a:pt x="8640" y="5891"/>
                </a:lnTo>
              </a:path>
            </a:pathLst>
          </a:custGeom>
          <a:solidFill>
            <a:srgbClr val="0000FF"/>
          </a:solidFill>
          <a:ln w="9525">
            <a:solidFill>
              <a:srgbClr val="000000"/>
            </a:solidFill>
            <a:miter lim="800000"/>
            <a:headEnd/>
            <a:tailEnd/>
          </a:ln>
          <a:effectLst>
            <a:outerShdw dist="107763" dir="2700000" algn="ctr" rotWithShape="0">
              <a:srgbClr val="808080"/>
            </a:outerShdw>
          </a:effectLst>
        </p:spPr>
        <p:txBody>
          <a:bodyPr/>
          <a:lstStyle/>
          <a:p>
            <a:endParaRPr lang="it-IT"/>
          </a:p>
        </p:txBody>
      </p:sp>
      <p:sp>
        <p:nvSpPr>
          <p:cNvPr id="50183" name="chair">
            <a:hlinkClick r:id="rId3" action="ppaction://hlinkpres?slideindex=1&amp;slidetitle="/>
          </p:cNvPr>
          <p:cNvSpPr>
            <a:spLocks noEditPoints="1" noChangeArrowheads="1"/>
          </p:cNvSpPr>
          <p:nvPr/>
        </p:nvSpPr>
        <p:spPr bwMode="auto">
          <a:xfrm rot="-7735893">
            <a:off x="3644900" y="5797550"/>
            <a:ext cx="558800" cy="431800"/>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5400 w 21600"/>
              <a:gd name="T13" fmla="*/ 7265 h 21600"/>
              <a:gd name="T14" fmla="*/ 16200 w 21600"/>
              <a:gd name="T15" fmla="*/ 17869 h 21600"/>
            </a:gdLst>
            <a:ahLst/>
            <a:cxnLst>
              <a:cxn ang="T8">
                <a:pos x="T0" y="T1"/>
              </a:cxn>
              <a:cxn ang="T9">
                <a:pos x="T2" y="T3"/>
              </a:cxn>
              <a:cxn ang="T10">
                <a:pos x="T4" y="T5"/>
              </a:cxn>
              <a:cxn ang="T11">
                <a:pos x="T6" y="T7"/>
              </a:cxn>
            </a:cxnLst>
            <a:rect l="T12" t="T13" r="T14" b="T15"/>
            <a:pathLst>
              <a:path w="21600" h="21600" extrusionOk="0">
                <a:moveTo>
                  <a:pt x="12960" y="3927"/>
                </a:moveTo>
                <a:lnTo>
                  <a:pt x="14760" y="3927"/>
                </a:lnTo>
                <a:cubicBezTo>
                  <a:pt x="17640" y="4713"/>
                  <a:pt x="18000" y="3535"/>
                  <a:pt x="18000" y="2356"/>
                </a:cubicBezTo>
                <a:cubicBezTo>
                  <a:pt x="18000" y="785"/>
                  <a:pt x="15840" y="0"/>
                  <a:pt x="10800" y="0"/>
                </a:cubicBezTo>
                <a:cubicBezTo>
                  <a:pt x="6120" y="0"/>
                  <a:pt x="3600" y="785"/>
                  <a:pt x="3600" y="2356"/>
                </a:cubicBezTo>
                <a:cubicBezTo>
                  <a:pt x="3600" y="3535"/>
                  <a:pt x="4320" y="4713"/>
                  <a:pt x="6840" y="3927"/>
                </a:cubicBezTo>
                <a:lnTo>
                  <a:pt x="8640" y="3927"/>
                </a:lnTo>
                <a:lnTo>
                  <a:pt x="8640" y="5891"/>
                </a:lnTo>
                <a:lnTo>
                  <a:pt x="6840" y="5891"/>
                </a:lnTo>
                <a:cubicBezTo>
                  <a:pt x="5400" y="5891"/>
                  <a:pt x="4320" y="7069"/>
                  <a:pt x="4320" y="8640"/>
                </a:cubicBezTo>
                <a:lnTo>
                  <a:pt x="4320" y="10996"/>
                </a:lnTo>
                <a:lnTo>
                  <a:pt x="2880" y="10996"/>
                </a:lnTo>
                <a:lnTo>
                  <a:pt x="2880" y="8640"/>
                </a:lnTo>
                <a:cubicBezTo>
                  <a:pt x="2880" y="7855"/>
                  <a:pt x="2520" y="7069"/>
                  <a:pt x="1440" y="7069"/>
                </a:cubicBezTo>
                <a:cubicBezTo>
                  <a:pt x="720" y="7069"/>
                  <a:pt x="0" y="7855"/>
                  <a:pt x="0" y="8640"/>
                </a:cubicBezTo>
                <a:lnTo>
                  <a:pt x="0" y="10604"/>
                </a:lnTo>
                <a:lnTo>
                  <a:pt x="0" y="17280"/>
                </a:lnTo>
                <a:cubicBezTo>
                  <a:pt x="0" y="18065"/>
                  <a:pt x="720" y="18851"/>
                  <a:pt x="1440" y="18851"/>
                </a:cubicBezTo>
                <a:cubicBezTo>
                  <a:pt x="2520" y="18851"/>
                  <a:pt x="2880" y="18065"/>
                  <a:pt x="2880" y="17280"/>
                </a:cubicBezTo>
                <a:lnTo>
                  <a:pt x="2880" y="14531"/>
                </a:lnTo>
                <a:lnTo>
                  <a:pt x="4320" y="14531"/>
                </a:lnTo>
                <a:lnTo>
                  <a:pt x="4320" y="15709"/>
                </a:lnTo>
                <a:cubicBezTo>
                  <a:pt x="4320" y="18458"/>
                  <a:pt x="6840" y="21600"/>
                  <a:pt x="10800" y="21600"/>
                </a:cubicBezTo>
                <a:cubicBezTo>
                  <a:pt x="15120" y="21600"/>
                  <a:pt x="17280" y="18458"/>
                  <a:pt x="17280" y="15709"/>
                </a:cubicBezTo>
                <a:lnTo>
                  <a:pt x="17280" y="14531"/>
                </a:lnTo>
                <a:lnTo>
                  <a:pt x="18720" y="14531"/>
                </a:lnTo>
                <a:lnTo>
                  <a:pt x="18720" y="17280"/>
                </a:lnTo>
                <a:cubicBezTo>
                  <a:pt x="18720" y="18065"/>
                  <a:pt x="19440" y="18851"/>
                  <a:pt x="20160" y="18851"/>
                </a:cubicBezTo>
                <a:cubicBezTo>
                  <a:pt x="20880" y="18851"/>
                  <a:pt x="21600" y="18065"/>
                  <a:pt x="21600" y="17280"/>
                </a:cubicBezTo>
                <a:lnTo>
                  <a:pt x="21600" y="10604"/>
                </a:lnTo>
                <a:lnTo>
                  <a:pt x="21600" y="8640"/>
                </a:lnTo>
                <a:cubicBezTo>
                  <a:pt x="21600" y="7855"/>
                  <a:pt x="20880" y="7069"/>
                  <a:pt x="20160" y="7069"/>
                </a:cubicBezTo>
                <a:cubicBezTo>
                  <a:pt x="19440" y="7069"/>
                  <a:pt x="18720" y="7855"/>
                  <a:pt x="18720" y="8640"/>
                </a:cubicBezTo>
                <a:lnTo>
                  <a:pt x="18720" y="10996"/>
                </a:lnTo>
                <a:lnTo>
                  <a:pt x="17280" y="10996"/>
                </a:lnTo>
                <a:lnTo>
                  <a:pt x="17280" y="8640"/>
                </a:lnTo>
                <a:cubicBezTo>
                  <a:pt x="17280" y="7069"/>
                  <a:pt x="16200" y="5891"/>
                  <a:pt x="14760" y="5891"/>
                </a:cubicBezTo>
                <a:lnTo>
                  <a:pt x="12960" y="5891"/>
                </a:lnTo>
                <a:lnTo>
                  <a:pt x="12960" y="3927"/>
                </a:lnTo>
                <a:close/>
                <a:moveTo>
                  <a:pt x="12960" y="3927"/>
                </a:moveTo>
                <a:moveTo>
                  <a:pt x="2880" y="10996"/>
                </a:moveTo>
                <a:moveTo>
                  <a:pt x="4320" y="10996"/>
                </a:moveTo>
                <a:lnTo>
                  <a:pt x="4320" y="14531"/>
                </a:lnTo>
                <a:moveTo>
                  <a:pt x="2880" y="14531"/>
                </a:moveTo>
                <a:lnTo>
                  <a:pt x="2880" y="10996"/>
                </a:lnTo>
                <a:moveTo>
                  <a:pt x="17280" y="10996"/>
                </a:moveTo>
                <a:moveTo>
                  <a:pt x="18720" y="10996"/>
                </a:moveTo>
                <a:lnTo>
                  <a:pt x="18720" y="14531"/>
                </a:lnTo>
                <a:moveTo>
                  <a:pt x="17280" y="14531"/>
                </a:moveTo>
                <a:lnTo>
                  <a:pt x="17280" y="10996"/>
                </a:lnTo>
                <a:moveTo>
                  <a:pt x="8640" y="3927"/>
                </a:moveTo>
                <a:lnTo>
                  <a:pt x="12960" y="3927"/>
                </a:lnTo>
                <a:moveTo>
                  <a:pt x="12960" y="5891"/>
                </a:moveTo>
                <a:lnTo>
                  <a:pt x="8640" y="5891"/>
                </a:lnTo>
              </a:path>
            </a:pathLst>
          </a:custGeom>
          <a:solidFill>
            <a:srgbClr val="0000FF"/>
          </a:solidFill>
          <a:ln w="9525">
            <a:solidFill>
              <a:srgbClr val="000000"/>
            </a:solidFill>
            <a:miter lim="800000"/>
            <a:headEnd/>
            <a:tailEnd/>
          </a:ln>
          <a:effectLst>
            <a:outerShdw dist="107763" dir="2700000" algn="ctr" rotWithShape="0">
              <a:srgbClr val="808080"/>
            </a:outerShdw>
          </a:effectLst>
        </p:spPr>
        <p:txBody>
          <a:bodyPr/>
          <a:lstStyle/>
          <a:p>
            <a:endParaRPr lang="it-IT"/>
          </a:p>
        </p:txBody>
      </p:sp>
      <p:sp>
        <p:nvSpPr>
          <p:cNvPr id="50184" name="chair"/>
          <p:cNvSpPr>
            <a:spLocks noEditPoints="1" noChangeArrowheads="1"/>
          </p:cNvSpPr>
          <p:nvPr/>
        </p:nvSpPr>
        <p:spPr bwMode="auto">
          <a:xfrm rot="3111985">
            <a:off x="7604125" y="1782763"/>
            <a:ext cx="558800" cy="431800"/>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5400 w 21600"/>
              <a:gd name="T13" fmla="*/ 7265 h 21600"/>
              <a:gd name="T14" fmla="*/ 16200 w 21600"/>
              <a:gd name="T15" fmla="*/ 17869 h 21600"/>
            </a:gdLst>
            <a:ahLst/>
            <a:cxnLst>
              <a:cxn ang="T8">
                <a:pos x="T0" y="T1"/>
              </a:cxn>
              <a:cxn ang="T9">
                <a:pos x="T2" y="T3"/>
              </a:cxn>
              <a:cxn ang="T10">
                <a:pos x="T4" y="T5"/>
              </a:cxn>
              <a:cxn ang="T11">
                <a:pos x="T6" y="T7"/>
              </a:cxn>
            </a:cxnLst>
            <a:rect l="T12" t="T13" r="T14" b="T15"/>
            <a:pathLst>
              <a:path w="21600" h="21600" extrusionOk="0">
                <a:moveTo>
                  <a:pt x="12960" y="3927"/>
                </a:moveTo>
                <a:lnTo>
                  <a:pt x="14760" y="3927"/>
                </a:lnTo>
                <a:cubicBezTo>
                  <a:pt x="17640" y="4713"/>
                  <a:pt x="18000" y="3535"/>
                  <a:pt x="18000" y="2356"/>
                </a:cubicBezTo>
                <a:cubicBezTo>
                  <a:pt x="18000" y="785"/>
                  <a:pt x="15840" y="0"/>
                  <a:pt x="10800" y="0"/>
                </a:cubicBezTo>
                <a:cubicBezTo>
                  <a:pt x="6120" y="0"/>
                  <a:pt x="3600" y="785"/>
                  <a:pt x="3600" y="2356"/>
                </a:cubicBezTo>
                <a:cubicBezTo>
                  <a:pt x="3600" y="3535"/>
                  <a:pt x="4320" y="4713"/>
                  <a:pt x="6840" y="3927"/>
                </a:cubicBezTo>
                <a:lnTo>
                  <a:pt x="8640" y="3927"/>
                </a:lnTo>
                <a:lnTo>
                  <a:pt x="8640" y="5891"/>
                </a:lnTo>
                <a:lnTo>
                  <a:pt x="6840" y="5891"/>
                </a:lnTo>
                <a:cubicBezTo>
                  <a:pt x="5400" y="5891"/>
                  <a:pt x="4320" y="7069"/>
                  <a:pt x="4320" y="8640"/>
                </a:cubicBezTo>
                <a:lnTo>
                  <a:pt x="4320" y="10996"/>
                </a:lnTo>
                <a:lnTo>
                  <a:pt x="2880" y="10996"/>
                </a:lnTo>
                <a:lnTo>
                  <a:pt x="2880" y="8640"/>
                </a:lnTo>
                <a:cubicBezTo>
                  <a:pt x="2880" y="7855"/>
                  <a:pt x="2520" y="7069"/>
                  <a:pt x="1440" y="7069"/>
                </a:cubicBezTo>
                <a:cubicBezTo>
                  <a:pt x="720" y="7069"/>
                  <a:pt x="0" y="7855"/>
                  <a:pt x="0" y="8640"/>
                </a:cubicBezTo>
                <a:lnTo>
                  <a:pt x="0" y="10604"/>
                </a:lnTo>
                <a:lnTo>
                  <a:pt x="0" y="17280"/>
                </a:lnTo>
                <a:cubicBezTo>
                  <a:pt x="0" y="18065"/>
                  <a:pt x="720" y="18851"/>
                  <a:pt x="1440" y="18851"/>
                </a:cubicBezTo>
                <a:cubicBezTo>
                  <a:pt x="2520" y="18851"/>
                  <a:pt x="2880" y="18065"/>
                  <a:pt x="2880" y="17280"/>
                </a:cubicBezTo>
                <a:lnTo>
                  <a:pt x="2880" y="14531"/>
                </a:lnTo>
                <a:lnTo>
                  <a:pt x="4320" y="14531"/>
                </a:lnTo>
                <a:lnTo>
                  <a:pt x="4320" y="15709"/>
                </a:lnTo>
                <a:cubicBezTo>
                  <a:pt x="4320" y="18458"/>
                  <a:pt x="6840" y="21600"/>
                  <a:pt x="10800" y="21600"/>
                </a:cubicBezTo>
                <a:cubicBezTo>
                  <a:pt x="15120" y="21600"/>
                  <a:pt x="17280" y="18458"/>
                  <a:pt x="17280" y="15709"/>
                </a:cubicBezTo>
                <a:lnTo>
                  <a:pt x="17280" y="14531"/>
                </a:lnTo>
                <a:lnTo>
                  <a:pt x="18720" y="14531"/>
                </a:lnTo>
                <a:lnTo>
                  <a:pt x="18720" y="17280"/>
                </a:lnTo>
                <a:cubicBezTo>
                  <a:pt x="18720" y="18065"/>
                  <a:pt x="19440" y="18851"/>
                  <a:pt x="20160" y="18851"/>
                </a:cubicBezTo>
                <a:cubicBezTo>
                  <a:pt x="20880" y="18851"/>
                  <a:pt x="21600" y="18065"/>
                  <a:pt x="21600" y="17280"/>
                </a:cubicBezTo>
                <a:lnTo>
                  <a:pt x="21600" y="10604"/>
                </a:lnTo>
                <a:lnTo>
                  <a:pt x="21600" y="8640"/>
                </a:lnTo>
                <a:cubicBezTo>
                  <a:pt x="21600" y="7855"/>
                  <a:pt x="20880" y="7069"/>
                  <a:pt x="20160" y="7069"/>
                </a:cubicBezTo>
                <a:cubicBezTo>
                  <a:pt x="19440" y="7069"/>
                  <a:pt x="18720" y="7855"/>
                  <a:pt x="18720" y="8640"/>
                </a:cubicBezTo>
                <a:lnTo>
                  <a:pt x="18720" y="10996"/>
                </a:lnTo>
                <a:lnTo>
                  <a:pt x="17280" y="10996"/>
                </a:lnTo>
                <a:lnTo>
                  <a:pt x="17280" y="8640"/>
                </a:lnTo>
                <a:cubicBezTo>
                  <a:pt x="17280" y="7069"/>
                  <a:pt x="16200" y="5891"/>
                  <a:pt x="14760" y="5891"/>
                </a:cubicBezTo>
                <a:lnTo>
                  <a:pt x="12960" y="5891"/>
                </a:lnTo>
                <a:lnTo>
                  <a:pt x="12960" y="3927"/>
                </a:lnTo>
                <a:close/>
                <a:moveTo>
                  <a:pt x="12960" y="3927"/>
                </a:moveTo>
                <a:moveTo>
                  <a:pt x="2880" y="10996"/>
                </a:moveTo>
                <a:moveTo>
                  <a:pt x="4320" y="10996"/>
                </a:moveTo>
                <a:lnTo>
                  <a:pt x="4320" y="14531"/>
                </a:lnTo>
                <a:moveTo>
                  <a:pt x="2880" y="14531"/>
                </a:moveTo>
                <a:lnTo>
                  <a:pt x="2880" y="10996"/>
                </a:lnTo>
                <a:moveTo>
                  <a:pt x="17280" y="10996"/>
                </a:moveTo>
                <a:moveTo>
                  <a:pt x="18720" y="10996"/>
                </a:moveTo>
                <a:lnTo>
                  <a:pt x="18720" y="14531"/>
                </a:lnTo>
                <a:moveTo>
                  <a:pt x="17280" y="14531"/>
                </a:moveTo>
                <a:lnTo>
                  <a:pt x="17280" y="10996"/>
                </a:lnTo>
                <a:moveTo>
                  <a:pt x="8640" y="3927"/>
                </a:moveTo>
                <a:lnTo>
                  <a:pt x="12960" y="3927"/>
                </a:lnTo>
                <a:moveTo>
                  <a:pt x="12960" y="5891"/>
                </a:moveTo>
                <a:lnTo>
                  <a:pt x="8640" y="5891"/>
                </a:lnTo>
              </a:path>
            </a:pathLst>
          </a:custGeom>
          <a:solidFill>
            <a:srgbClr val="0000FF"/>
          </a:solidFill>
          <a:ln w="9525">
            <a:solidFill>
              <a:srgbClr val="000000"/>
            </a:solidFill>
            <a:miter lim="800000"/>
            <a:headEnd/>
            <a:tailEnd/>
          </a:ln>
          <a:effectLst>
            <a:outerShdw dist="107763" dir="2700000" algn="ctr" rotWithShape="0">
              <a:srgbClr val="808080"/>
            </a:outerShdw>
          </a:effectLst>
        </p:spPr>
        <p:txBody>
          <a:bodyPr/>
          <a:lstStyle/>
          <a:p>
            <a:endParaRPr lang="it-IT"/>
          </a:p>
        </p:txBody>
      </p:sp>
      <p:sp>
        <p:nvSpPr>
          <p:cNvPr id="50185" name="Line 19"/>
          <p:cNvSpPr>
            <a:spLocks noChangeShapeType="1"/>
          </p:cNvSpPr>
          <p:nvPr/>
        </p:nvSpPr>
        <p:spPr bwMode="auto">
          <a:xfrm>
            <a:off x="3779838" y="2349500"/>
            <a:ext cx="503237" cy="1728788"/>
          </a:xfrm>
          <a:prstGeom prst="line">
            <a:avLst/>
          </a:prstGeom>
          <a:noFill/>
          <a:ln w="9525">
            <a:solidFill>
              <a:srgbClr val="000000"/>
            </a:solidFill>
            <a:prstDash val="dash"/>
            <a:round/>
            <a:headEnd/>
            <a:tailEnd/>
          </a:ln>
        </p:spPr>
        <p:txBody>
          <a:bodyPr/>
          <a:lstStyle/>
          <a:p>
            <a:endParaRPr lang="it-IT"/>
          </a:p>
        </p:txBody>
      </p:sp>
      <p:sp>
        <p:nvSpPr>
          <p:cNvPr id="50186" name="Line 20"/>
          <p:cNvSpPr>
            <a:spLocks noChangeShapeType="1"/>
          </p:cNvSpPr>
          <p:nvPr/>
        </p:nvSpPr>
        <p:spPr bwMode="auto">
          <a:xfrm flipV="1">
            <a:off x="3851275" y="4078288"/>
            <a:ext cx="431800" cy="1582737"/>
          </a:xfrm>
          <a:prstGeom prst="line">
            <a:avLst/>
          </a:prstGeom>
          <a:noFill/>
          <a:ln w="9525">
            <a:solidFill>
              <a:srgbClr val="000000"/>
            </a:solidFill>
            <a:prstDash val="dash"/>
            <a:round/>
            <a:headEnd/>
            <a:tailEnd/>
          </a:ln>
        </p:spPr>
        <p:txBody>
          <a:bodyPr/>
          <a:lstStyle/>
          <a:p>
            <a:endParaRPr lang="it-IT"/>
          </a:p>
        </p:txBody>
      </p:sp>
      <p:sp>
        <p:nvSpPr>
          <p:cNvPr id="50187" name="Line 21"/>
          <p:cNvSpPr>
            <a:spLocks noChangeShapeType="1"/>
          </p:cNvSpPr>
          <p:nvPr/>
        </p:nvSpPr>
        <p:spPr bwMode="auto">
          <a:xfrm>
            <a:off x="4211638" y="1917700"/>
            <a:ext cx="1655762" cy="576263"/>
          </a:xfrm>
          <a:prstGeom prst="line">
            <a:avLst/>
          </a:prstGeom>
          <a:noFill/>
          <a:ln w="9525">
            <a:solidFill>
              <a:srgbClr val="000000"/>
            </a:solidFill>
            <a:prstDash val="dash"/>
            <a:round/>
            <a:headEnd/>
            <a:tailEnd/>
          </a:ln>
        </p:spPr>
        <p:txBody>
          <a:bodyPr/>
          <a:lstStyle/>
          <a:p>
            <a:endParaRPr lang="it-IT"/>
          </a:p>
        </p:txBody>
      </p:sp>
      <p:sp>
        <p:nvSpPr>
          <p:cNvPr id="50188" name="Line 22"/>
          <p:cNvSpPr>
            <a:spLocks noChangeShapeType="1"/>
          </p:cNvSpPr>
          <p:nvPr/>
        </p:nvSpPr>
        <p:spPr bwMode="auto">
          <a:xfrm flipV="1">
            <a:off x="4211638" y="5589588"/>
            <a:ext cx="1655762" cy="576262"/>
          </a:xfrm>
          <a:prstGeom prst="line">
            <a:avLst/>
          </a:prstGeom>
          <a:noFill/>
          <a:ln w="9525">
            <a:solidFill>
              <a:srgbClr val="000000"/>
            </a:solidFill>
            <a:prstDash val="dash"/>
            <a:round/>
            <a:headEnd/>
            <a:tailEnd/>
          </a:ln>
        </p:spPr>
        <p:txBody>
          <a:bodyPr/>
          <a:lstStyle/>
          <a:p>
            <a:endParaRPr lang="it-IT"/>
          </a:p>
        </p:txBody>
      </p:sp>
      <p:sp>
        <p:nvSpPr>
          <p:cNvPr id="50189" name="Line 23"/>
          <p:cNvSpPr>
            <a:spLocks noChangeShapeType="1"/>
          </p:cNvSpPr>
          <p:nvPr/>
        </p:nvSpPr>
        <p:spPr bwMode="auto">
          <a:xfrm flipH="1" flipV="1">
            <a:off x="5867400" y="5589588"/>
            <a:ext cx="1657350" cy="431800"/>
          </a:xfrm>
          <a:prstGeom prst="line">
            <a:avLst/>
          </a:prstGeom>
          <a:noFill/>
          <a:ln w="9525">
            <a:solidFill>
              <a:srgbClr val="000000"/>
            </a:solidFill>
            <a:prstDash val="dash"/>
            <a:round/>
            <a:headEnd/>
            <a:tailEnd/>
          </a:ln>
        </p:spPr>
        <p:txBody>
          <a:bodyPr/>
          <a:lstStyle/>
          <a:p>
            <a:endParaRPr lang="it-IT"/>
          </a:p>
        </p:txBody>
      </p:sp>
      <p:sp>
        <p:nvSpPr>
          <p:cNvPr id="50190" name="Line 24"/>
          <p:cNvSpPr>
            <a:spLocks noChangeShapeType="1"/>
          </p:cNvSpPr>
          <p:nvPr/>
        </p:nvSpPr>
        <p:spPr bwMode="auto">
          <a:xfrm flipH="1">
            <a:off x="5867400" y="1844675"/>
            <a:ext cx="1728788" cy="649288"/>
          </a:xfrm>
          <a:prstGeom prst="line">
            <a:avLst/>
          </a:prstGeom>
          <a:noFill/>
          <a:ln w="9525">
            <a:solidFill>
              <a:srgbClr val="000000"/>
            </a:solidFill>
            <a:prstDash val="dash"/>
            <a:round/>
            <a:headEnd/>
            <a:tailEnd/>
          </a:ln>
        </p:spPr>
        <p:txBody>
          <a:bodyPr/>
          <a:lstStyle/>
          <a:p>
            <a:endParaRPr lang="it-IT"/>
          </a:p>
        </p:txBody>
      </p:sp>
      <p:sp>
        <p:nvSpPr>
          <p:cNvPr id="50191" name="Line 25"/>
          <p:cNvSpPr>
            <a:spLocks noChangeShapeType="1"/>
          </p:cNvSpPr>
          <p:nvPr/>
        </p:nvSpPr>
        <p:spPr bwMode="auto">
          <a:xfrm flipH="1" flipV="1">
            <a:off x="7451725" y="4005263"/>
            <a:ext cx="504825" cy="1655762"/>
          </a:xfrm>
          <a:prstGeom prst="line">
            <a:avLst/>
          </a:prstGeom>
          <a:noFill/>
          <a:ln w="9525">
            <a:solidFill>
              <a:srgbClr val="000000"/>
            </a:solidFill>
            <a:prstDash val="dash"/>
            <a:round/>
            <a:headEnd/>
            <a:tailEnd/>
          </a:ln>
        </p:spPr>
        <p:txBody>
          <a:bodyPr/>
          <a:lstStyle/>
          <a:p>
            <a:endParaRPr lang="it-IT"/>
          </a:p>
        </p:txBody>
      </p:sp>
      <p:sp>
        <p:nvSpPr>
          <p:cNvPr id="50192" name="Line 26"/>
          <p:cNvSpPr>
            <a:spLocks noChangeShapeType="1"/>
          </p:cNvSpPr>
          <p:nvPr/>
        </p:nvSpPr>
        <p:spPr bwMode="auto">
          <a:xfrm flipH="1">
            <a:off x="7451725" y="2349500"/>
            <a:ext cx="504825" cy="1655763"/>
          </a:xfrm>
          <a:prstGeom prst="line">
            <a:avLst/>
          </a:prstGeom>
          <a:noFill/>
          <a:ln w="9525">
            <a:solidFill>
              <a:srgbClr val="000000"/>
            </a:solidFill>
            <a:prstDash val="dash"/>
            <a:round/>
            <a:headEnd/>
            <a:tailEnd/>
          </a:ln>
        </p:spPr>
        <p:txBody>
          <a:bodyPr/>
          <a:lstStyle/>
          <a:p>
            <a:endParaRPr lang="it-IT"/>
          </a:p>
        </p:txBody>
      </p:sp>
      <p:sp>
        <p:nvSpPr>
          <p:cNvPr id="76" name="AutoShape 27"/>
          <p:cNvSpPr>
            <a:spLocks/>
          </p:cNvSpPr>
          <p:nvPr/>
        </p:nvSpPr>
        <p:spPr bwMode="auto">
          <a:xfrm rot="8075584">
            <a:off x="4894263" y="3249612"/>
            <a:ext cx="1296988" cy="2233613"/>
          </a:xfrm>
          <a:prstGeom prst="leftBracket">
            <a:avLst>
              <a:gd name="adj" fmla="val 86108"/>
            </a:avLst>
          </a:prstGeom>
          <a:noFill/>
          <a:ln w="9525">
            <a:solidFill>
              <a:srgbClr val="000000"/>
            </a:solidFill>
            <a:prstDash val="dash"/>
            <a:round/>
            <a:headEnd/>
            <a:tailEnd/>
          </a:ln>
          <a:effectLst/>
        </p:spPr>
        <p:txBody>
          <a:bodyPr rot="10800000" vert="eaVert" wrap="none" anchor="ctr"/>
          <a:lstStyle/>
          <a:p>
            <a:pPr eaLnBrk="1" hangingPunct="1">
              <a:defRPr/>
            </a:pPr>
            <a:endParaRPr lang="fr-FR" b="1">
              <a:solidFill>
                <a:srgbClr val="000000"/>
              </a:solidFill>
              <a:effectLst>
                <a:outerShdw blurRad="38100" dist="38100" dir="2700000" algn="tl">
                  <a:srgbClr val="C0C0C0"/>
                </a:outerShdw>
              </a:effectLst>
            </a:endParaRPr>
          </a:p>
        </p:txBody>
      </p:sp>
      <p:sp>
        <p:nvSpPr>
          <p:cNvPr id="77" name="AutoShape 28"/>
          <p:cNvSpPr>
            <a:spLocks/>
          </p:cNvSpPr>
          <p:nvPr/>
        </p:nvSpPr>
        <p:spPr bwMode="auto">
          <a:xfrm rot="18794454">
            <a:off x="5546725" y="2647951"/>
            <a:ext cx="1296987" cy="2227262"/>
          </a:xfrm>
          <a:prstGeom prst="leftBracket">
            <a:avLst>
              <a:gd name="adj" fmla="val 85863"/>
            </a:avLst>
          </a:prstGeom>
          <a:noFill/>
          <a:ln w="9525">
            <a:solidFill>
              <a:srgbClr val="000000"/>
            </a:solidFill>
            <a:prstDash val="dash"/>
            <a:round/>
            <a:headEnd/>
            <a:tailEnd/>
          </a:ln>
          <a:effectLst/>
        </p:spPr>
        <p:txBody>
          <a:bodyPr vert="eaVert" wrap="none" anchor="ctr"/>
          <a:lstStyle/>
          <a:p>
            <a:pPr eaLnBrk="1" hangingPunct="1">
              <a:defRPr/>
            </a:pPr>
            <a:endParaRPr lang="fr-FR" b="1">
              <a:solidFill>
                <a:srgbClr val="000000"/>
              </a:solidFill>
              <a:effectLst>
                <a:outerShdw blurRad="38100" dist="38100" dir="2700000" algn="tl">
                  <a:srgbClr val="C0C0C0"/>
                </a:outerShdw>
              </a:effectLst>
            </a:endParaRPr>
          </a:p>
        </p:txBody>
      </p:sp>
      <p:sp>
        <p:nvSpPr>
          <p:cNvPr id="78" name="AutoShape 29"/>
          <p:cNvSpPr>
            <a:spLocks/>
          </p:cNvSpPr>
          <p:nvPr/>
        </p:nvSpPr>
        <p:spPr bwMode="auto">
          <a:xfrm rot="2798253">
            <a:off x="5614988" y="3249612"/>
            <a:ext cx="1296988" cy="2233613"/>
          </a:xfrm>
          <a:prstGeom prst="leftBracket">
            <a:avLst>
              <a:gd name="adj" fmla="val 86108"/>
            </a:avLst>
          </a:prstGeom>
          <a:noFill/>
          <a:ln w="9525">
            <a:solidFill>
              <a:srgbClr val="000000"/>
            </a:solidFill>
            <a:prstDash val="dash"/>
            <a:round/>
            <a:headEnd/>
            <a:tailEnd/>
          </a:ln>
          <a:effectLst/>
        </p:spPr>
        <p:txBody>
          <a:bodyPr rot="10800000" vert="eaVert" wrap="none" anchor="ctr"/>
          <a:lstStyle/>
          <a:p>
            <a:pPr eaLnBrk="1" hangingPunct="1">
              <a:defRPr/>
            </a:pPr>
            <a:endParaRPr lang="fr-FR" b="1">
              <a:solidFill>
                <a:srgbClr val="000000"/>
              </a:solidFill>
              <a:effectLst>
                <a:outerShdw blurRad="38100" dist="38100" dir="2700000" algn="tl">
                  <a:srgbClr val="C0C0C0"/>
                </a:outerShdw>
              </a:effectLst>
            </a:endParaRPr>
          </a:p>
        </p:txBody>
      </p:sp>
      <p:sp>
        <p:nvSpPr>
          <p:cNvPr id="79" name="AutoShape 30"/>
          <p:cNvSpPr>
            <a:spLocks/>
          </p:cNvSpPr>
          <p:nvPr/>
        </p:nvSpPr>
        <p:spPr bwMode="auto">
          <a:xfrm rot="13441100">
            <a:off x="4859338" y="2565400"/>
            <a:ext cx="1296987" cy="2233613"/>
          </a:xfrm>
          <a:prstGeom prst="leftBracket">
            <a:avLst>
              <a:gd name="adj" fmla="val 86108"/>
            </a:avLst>
          </a:prstGeom>
          <a:noFill/>
          <a:ln w="9525">
            <a:solidFill>
              <a:srgbClr val="000000"/>
            </a:solidFill>
            <a:prstDash val="dash"/>
            <a:round/>
            <a:headEnd/>
            <a:tailEnd/>
          </a:ln>
          <a:effectLst/>
        </p:spPr>
        <p:txBody>
          <a:bodyPr rot="10800000" wrap="none" anchor="ctr"/>
          <a:lstStyle/>
          <a:p>
            <a:pPr eaLnBrk="1" hangingPunct="1">
              <a:defRPr/>
            </a:pPr>
            <a:endParaRPr lang="fr-FR" b="1">
              <a:solidFill>
                <a:srgbClr val="000000"/>
              </a:solidFill>
              <a:effectLst>
                <a:outerShdw blurRad="38100" dist="38100" dir="2700000" algn="tl">
                  <a:srgbClr val="C0C0C0"/>
                </a:outerShdw>
              </a:effectLst>
            </a:endParaRPr>
          </a:p>
        </p:txBody>
      </p:sp>
      <p:pic>
        <p:nvPicPr>
          <p:cNvPr id="50197" name="Picture 20"/>
          <p:cNvPicPr>
            <a:picLocks noChangeAspect="1" noChangeArrowheads="1"/>
          </p:cNvPicPr>
          <p:nvPr/>
        </p:nvPicPr>
        <p:blipFill>
          <a:blip r:embed="rId4" cstate="print"/>
          <a:srcRect/>
          <a:stretch>
            <a:fillRect/>
          </a:stretch>
        </p:blipFill>
        <p:spPr bwMode="auto">
          <a:xfrm>
            <a:off x="1588" y="0"/>
            <a:ext cx="9142412" cy="1416050"/>
          </a:xfrm>
          <a:prstGeom prst="rect">
            <a:avLst/>
          </a:prstGeom>
          <a:noFill/>
          <a:ln w="9525">
            <a:noFill/>
            <a:miter lim="800000"/>
            <a:headEnd/>
            <a:tailEnd/>
          </a:ln>
        </p:spPr>
      </p:pic>
      <p:sp>
        <p:nvSpPr>
          <p:cNvPr id="2" name="Rettangolo 1"/>
          <p:cNvSpPr/>
          <p:nvPr/>
        </p:nvSpPr>
        <p:spPr>
          <a:xfrm>
            <a:off x="2763838" y="342900"/>
            <a:ext cx="3876382" cy="646331"/>
          </a:xfrm>
          <a:prstGeom prst="rect">
            <a:avLst/>
          </a:prstGeom>
        </p:spPr>
        <p:txBody>
          <a:bodyPr wrap="none">
            <a:spAutoFit/>
          </a:bodyPr>
          <a:lstStyle/>
          <a:p>
            <a:pPr eaLnBrk="1" hangingPunct="1">
              <a:defRPr/>
            </a:pPr>
            <a:r>
              <a:rPr lang="it-IT" altLang="it-IT" sz="3600" b="1" dirty="0" smtClean="0">
                <a:solidFill>
                  <a:srgbClr val="FFFF00"/>
                </a:solidFill>
                <a:latin typeface="Calibri" pitchFamily="34" charset="0"/>
                <a:cs typeface="Calibri" pitchFamily="34" charset="0"/>
              </a:rPr>
              <a:t>POSIZIONE GIUDICI</a:t>
            </a:r>
            <a:endParaRPr lang="it-IT" altLang="it-IT" sz="3600" b="1" dirty="0">
              <a:solidFill>
                <a:srgbClr val="FFFF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AutoShape 4" descr="http://fijlkam.it/immagini/testata/maniscalco.pn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pPr eaLnBrk="1" hangingPunct="1"/>
            <a:endParaRPr lang="it-IT" altLang="it-IT"/>
          </a:p>
        </p:txBody>
      </p:sp>
      <p:sp>
        <p:nvSpPr>
          <p:cNvPr id="82947" name="AutoShape 6" descr="http://fijlkam.it/immagini/testata/maniscalco.pn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pPr eaLnBrk="1" hangingPunct="1"/>
            <a:endParaRPr lang="it-IT" altLang="it-IT"/>
          </a:p>
        </p:txBody>
      </p:sp>
      <p:pic>
        <p:nvPicPr>
          <p:cNvPr id="82948" name="Picture 7" descr="C:\Users\utente1\Desktop\FIJLKAM - Federazione Italiana Judo,Lotta,Karate ed Arti Marziali_files\maniscalco.png"/>
          <p:cNvPicPr>
            <a:picLocks noChangeAspect="1" noChangeArrowheads="1"/>
          </p:cNvPicPr>
          <p:nvPr/>
        </p:nvPicPr>
        <p:blipFill>
          <a:blip r:embed="rId3" cstate="print"/>
          <a:srcRect/>
          <a:stretch>
            <a:fillRect/>
          </a:stretch>
        </p:blipFill>
        <p:spPr bwMode="auto">
          <a:xfrm>
            <a:off x="7092950" y="0"/>
            <a:ext cx="2266950" cy="1341438"/>
          </a:xfrm>
          <a:prstGeom prst="rect">
            <a:avLst/>
          </a:prstGeom>
          <a:noFill/>
          <a:ln w="9525">
            <a:noFill/>
            <a:miter lim="800000"/>
            <a:headEnd/>
            <a:tailEnd/>
          </a:ln>
        </p:spPr>
      </p:pic>
      <p:sp>
        <p:nvSpPr>
          <p:cNvPr id="5128" name="Rettangolo 8"/>
          <p:cNvSpPr>
            <a:spLocks noChangeArrowheads="1"/>
          </p:cNvSpPr>
          <p:nvPr/>
        </p:nvSpPr>
        <p:spPr bwMode="auto">
          <a:xfrm>
            <a:off x="250825" y="1557338"/>
            <a:ext cx="8642350" cy="1992853"/>
          </a:xfrm>
          <a:prstGeom prst="rect">
            <a:avLst/>
          </a:prstGeom>
          <a:noFill/>
          <a:ln w="9525">
            <a:noFill/>
            <a:miter lim="800000"/>
            <a:headEnd/>
            <a:tailEnd/>
          </a:ln>
        </p:spPr>
        <p:txBody>
          <a:bodyPr>
            <a:spAutoFit/>
          </a:bodyPr>
          <a:lstStyle/>
          <a:p>
            <a:pPr>
              <a:lnSpc>
                <a:spcPct val="150000"/>
              </a:lnSpc>
              <a:tabLst>
                <a:tab pos="450850" algn="l"/>
                <a:tab pos="990600" algn="l"/>
              </a:tabLst>
            </a:pPr>
            <a:r>
              <a:rPr lang="it-IT" altLang="it-IT" b="1" dirty="0">
                <a:latin typeface="Arial" pitchFamily="34" charset="0"/>
                <a:cs typeface="Arial" pitchFamily="34" charset="0"/>
              </a:rPr>
              <a:t>      </a:t>
            </a:r>
            <a:r>
              <a:rPr lang="it-IT" altLang="it-IT" sz="2000" b="1" dirty="0">
                <a:latin typeface="Arial" pitchFamily="34" charset="0"/>
                <a:cs typeface="Arial" pitchFamily="34" charset="0"/>
              </a:rPr>
              <a:t>L’Arbitro </a:t>
            </a:r>
            <a:r>
              <a:rPr lang="it-IT" altLang="it-IT" sz="2000" b="1" dirty="0" smtClean="0">
                <a:latin typeface="Arial" pitchFamily="34" charset="0"/>
                <a:cs typeface="Arial" pitchFamily="34" charset="0"/>
              </a:rPr>
              <a:t>si posizionerà al centro tra i tappeti rossi  </a:t>
            </a:r>
            <a:r>
              <a:rPr lang="it-IT" altLang="it-IT" sz="2000" b="1" dirty="0">
                <a:latin typeface="Arial" pitchFamily="34" charset="0"/>
                <a:cs typeface="Arial" pitchFamily="34" charset="0"/>
              </a:rPr>
              <a:t>rivolto verso gli Atleti </a:t>
            </a:r>
            <a:r>
              <a:rPr lang="it-IT" altLang="it-IT" sz="2000" b="1" dirty="0" smtClean="0">
                <a:latin typeface="Arial" pitchFamily="34" charset="0"/>
                <a:cs typeface="Arial" pitchFamily="34" charset="0"/>
              </a:rPr>
              <a:t>ad </a:t>
            </a:r>
            <a:r>
              <a:rPr lang="it-IT" altLang="it-IT" sz="2000" b="1" dirty="0">
                <a:latin typeface="Arial" pitchFamily="34" charset="0"/>
                <a:cs typeface="Arial" pitchFamily="34" charset="0"/>
              </a:rPr>
              <a:t>una distanza di </a:t>
            </a:r>
            <a:r>
              <a:rPr lang="it-IT" altLang="it-IT" sz="2000" b="1" u="sng" dirty="0" smtClean="0">
                <a:latin typeface="Arial" pitchFamily="34" charset="0"/>
                <a:cs typeface="Arial" pitchFamily="34" charset="0"/>
              </a:rPr>
              <a:t>DUE METRI</a:t>
            </a:r>
            <a:r>
              <a:rPr lang="it-IT" altLang="it-IT" sz="2000" b="1" dirty="0" smtClean="0">
                <a:latin typeface="Arial" pitchFamily="34" charset="0"/>
                <a:cs typeface="Arial" pitchFamily="34" charset="0"/>
              </a:rPr>
              <a:t> </a:t>
            </a:r>
            <a:r>
              <a:rPr lang="it-IT" altLang="it-IT" sz="2000" b="1" dirty="0">
                <a:latin typeface="Arial" pitchFamily="34" charset="0"/>
                <a:cs typeface="Arial" pitchFamily="34" charset="0"/>
              </a:rPr>
              <a:t>dall’area di sicurezza.</a:t>
            </a:r>
          </a:p>
          <a:p>
            <a:pPr algn="ctr">
              <a:lnSpc>
                <a:spcPct val="150000"/>
              </a:lnSpc>
              <a:tabLst>
                <a:tab pos="450850" algn="l"/>
                <a:tab pos="990600" algn="l"/>
              </a:tabLst>
            </a:pPr>
            <a:endParaRPr lang="it-IT" altLang="it-IT" sz="2000" b="1" dirty="0">
              <a:solidFill>
                <a:srgbClr val="FF0000"/>
              </a:solidFill>
              <a:latin typeface="Arial" pitchFamily="34" charset="0"/>
              <a:cs typeface="Arial" pitchFamily="34" charset="0"/>
            </a:endParaRPr>
          </a:p>
          <a:p>
            <a:pPr algn="ctr">
              <a:lnSpc>
                <a:spcPct val="150000"/>
              </a:lnSpc>
              <a:tabLst>
                <a:tab pos="450850" algn="l"/>
                <a:tab pos="990600" algn="l"/>
              </a:tabLst>
            </a:pPr>
            <a:r>
              <a:rPr lang="it-IT" altLang="it-IT" sz="2000" b="1" dirty="0">
                <a:solidFill>
                  <a:srgbClr val="FF0000"/>
                </a:solidFill>
                <a:latin typeface="Arial" pitchFamily="34" charset="0"/>
                <a:cs typeface="Arial" pitchFamily="34" charset="0"/>
              </a:rPr>
              <a:t> Giudici seduti  a 1 metro dagli angoli.</a:t>
            </a:r>
          </a:p>
        </p:txBody>
      </p:sp>
      <p:pic>
        <p:nvPicPr>
          <p:cNvPr id="12297" name="Picture 2" descr="C:\Users\debenak\Desktop\Lasko 2014\635305858093210273_lasko01dan_08_vp.jpg"/>
          <p:cNvPicPr>
            <a:picLocks noChangeAspect="1" noChangeArrowheads="1"/>
          </p:cNvPicPr>
          <p:nvPr/>
        </p:nvPicPr>
        <p:blipFill>
          <a:blip r:embed="rId4" cstate="print"/>
          <a:srcRect/>
          <a:stretch>
            <a:fillRect/>
          </a:stretch>
        </p:blipFill>
        <p:spPr bwMode="auto">
          <a:xfrm>
            <a:off x="7164288" y="3212976"/>
            <a:ext cx="1800225" cy="1511300"/>
          </a:xfrm>
          <a:prstGeom prst="rect">
            <a:avLst/>
          </a:prstGeom>
          <a:noFill/>
          <a:ln w="9525">
            <a:noFill/>
            <a:miter lim="800000"/>
            <a:headEnd/>
            <a:tailEnd/>
          </a:ln>
        </p:spPr>
      </p:pic>
      <p:pic>
        <p:nvPicPr>
          <p:cNvPr id="10" name="Picture 2" descr="C:\Users\debenak\Desktop\BAKU-EP\TATAMI_2 copy.jpg"/>
          <p:cNvPicPr>
            <a:picLocks noChangeAspect="1" noChangeArrowheads="1"/>
          </p:cNvPicPr>
          <p:nvPr/>
        </p:nvPicPr>
        <p:blipFill>
          <a:blip r:embed="rId5" cstate="print">
            <a:extLst/>
          </a:blip>
          <a:srcRect/>
          <a:stretch>
            <a:fillRect/>
          </a:stretch>
        </p:blipFill>
        <p:spPr bwMode="auto">
          <a:xfrm>
            <a:off x="251520" y="3140968"/>
            <a:ext cx="1944216" cy="18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82952" name="Picture 20"/>
          <p:cNvPicPr>
            <a:picLocks noChangeAspect="1" noChangeArrowheads="1"/>
          </p:cNvPicPr>
          <p:nvPr/>
        </p:nvPicPr>
        <p:blipFill>
          <a:blip r:embed="rId6" cstate="print"/>
          <a:srcRect/>
          <a:stretch>
            <a:fillRect/>
          </a:stretch>
        </p:blipFill>
        <p:spPr bwMode="auto">
          <a:xfrm>
            <a:off x="-28575" y="0"/>
            <a:ext cx="9142413" cy="1298575"/>
          </a:xfrm>
          <a:prstGeom prst="rect">
            <a:avLst/>
          </a:prstGeom>
          <a:noFill/>
          <a:ln w="9525">
            <a:noFill/>
            <a:miter lim="800000"/>
            <a:headEnd/>
            <a:tailEnd/>
          </a:ln>
        </p:spPr>
      </p:pic>
      <p:sp>
        <p:nvSpPr>
          <p:cNvPr id="6" name="Rettangolo 5"/>
          <p:cNvSpPr/>
          <p:nvPr/>
        </p:nvSpPr>
        <p:spPr>
          <a:xfrm>
            <a:off x="3170238" y="465138"/>
            <a:ext cx="2382837" cy="522287"/>
          </a:xfrm>
          <a:prstGeom prst="rect">
            <a:avLst/>
          </a:prstGeom>
        </p:spPr>
        <p:txBody>
          <a:bodyPr wrap="none">
            <a:spAutoFit/>
          </a:bodyPr>
          <a:lstStyle/>
          <a:p>
            <a:pPr algn="ctr">
              <a:defRPr/>
            </a:pPr>
            <a:r>
              <a:rPr lang="de-AT" altLang="it-IT" sz="2800" dirty="0">
                <a:solidFill>
                  <a:srgbClr val="FFFF00"/>
                </a:solidFill>
                <a:latin typeface="Arial Black" panose="020B0A04020102020204" pitchFamily="34" charset="0"/>
              </a:rPr>
              <a:t>K U M I T E</a:t>
            </a:r>
          </a:p>
        </p:txBody>
      </p:sp>
      <p:pic>
        <p:nvPicPr>
          <p:cNvPr id="11" name="Immagine 2"/>
          <p:cNvPicPr>
            <a:picLocks noChangeAspect="1"/>
          </p:cNvPicPr>
          <p:nvPr/>
        </p:nvPicPr>
        <p:blipFill>
          <a:blip r:embed="rId7" cstate="print"/>
          <a:srcRect/>
          <a:stretch>
            <a:fillRect/>
          </a:stretch>
        </p:blipFill>
        <p:spPr bwMode="auto">
          <a:xfrm>
            <a:off x="3131840" y="3573016"/>
            <a:ext cx="3168650" cy="3009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128">
                                            <p:txEl>
                                              <p:pRg st="2" end="2"/>
                                            </p:txEl>
                                          </p:spTgt>
                                        </p:tgtEl>
                                        <p:attrNameLst>
                                          <p:attrName>style.visibility</p:attrName>
                                        </p:attrNameLst>
                                      </p:cBhvr>
                                      <p:to>
                                        <p:strVal val="visible"/>
                                      </p:to>
                                    </p:set>
                                    <p:animEffect transition="in" filter="box(in)">
                                      <p:cBhvr>
                                        <p:cTn id="7" dur="500"/>
                                        <p:tgtEl>
                                          <p:spTgt spid="5128">
                                            <p:txEl>
                                              <p:pRg st="2" end="2"/>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12297"/>
                                        </p:tgtEl>
                                        <p:attrNameLst>
                                          <p:attrName>style.visibility</p:attrName>
                                        </p:attrNameLst>
                                      </p:cBhvr>
                                      <p:to>
                                        <p:strVal val="visible"/>
                                      </p:to>
                                    </p:set>
                                    <p:animEffect transition="in" filter="box(in)">
                                      <p:cBhvr>
                                        <p:cTn id="10" dur="500"/>
                                        <p:tgtEl>
                                          <p:spTgt spid="12297"/>
                                        </p:tgtEl>
                                      </p:cBhvr>
                                    </p:animEffect>
                                  </p:childTnLst>
                                </p:cTn>
                              </p:par>
                            </p:childTnLst>
                          </p:cTn>
                        </p:par>
                        <p:par>
                          <p:cTn id="11" fill="hold" nodeType="afterGroup">
                            <p:stCondLst>
                              <p:cond delay="500"/>
                            </p:stCondLst>
                            <p:childTnLst>
                              <p:par>
                                <p:cTn id="12" presetID="42"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61256" y="-171400"/>
            <a:ext cx="8128992" cy="966738"/>
          </a:xfrm>
        </p:spPr>
        <p:txBody>
          <a:bodyPr/>
          <a:lstStyle/>
          <a:p>
            <a:pPr algn="ctr"/>
            <a:r>
              <a:rPr lang="en-GB" sz="4000" dirty="0" smtClean="0">
                <a:solidFill>
                  <a:srgbClr val="FF0000"/>
                </a:solidFill>
                <a:effectLst/>
                <a:latin typeface="Arial Black" pitchFamily="34" charset="0"/>
                <a:cs typeface="Times New Roman" pitchFamily="18" charset="0"/>
              </a:rPr>
              <a:t>DOVERI UDG</a:t>
            </a:r>
            <a:endParaRPr lang="it-IT" dirty="0">
              <a:solidFill>
                <a:srgbClr val="FF0000"/>
              </a:solidFill>
              <a:effectLst/>
            </a:endParaRPr>
          </a:p>
        </p:txBody>
      </p:sp>
      <p:sp>
        <p:nvSpPr>
          <p:cNvPr id="4" name="Rettangolo 3"/>
          <p:cNvSpPr/>
          <p:nvPr/>
        </p:nvSpPr>
        <p:spPr>
          <a:xfrm>
            <a:off x="107504" y="1225689"/>
            <a:ext cx="9036496" cy="4647426"/>
          </a:xfrm>
          <a:prstGeom prst="rect">
            <a:avLst/>
          </a:prstGeom>
        </p:spPr>
        <p:txBody>
          <a:bodyPr wrap="square">
            <a:spAutoFit/>
          </a:bodyPr>
          <a:lstStyle/>
          <a:p>
            <a:pPr algn="ctr"/>
            <a:endParaRPr lang="it-IT" sz="2800" b="1" dirty="0" smtClean="0">
              <a:solidFill>
                <a:prstClr val="black"/>
              </a:solidFill>
              <a:latin typeface="Arial" panose="020B0604020202020204" pitchFamily="34" charset="0"/>
              <a:cs typeface="Arial" panose="020B0604020202020204" pitchFamily="34" charset="0"/>
            </a:endParaRPr>
          </a:p>
          <a:p>
            <a:pPr algn="ctr"/>
            <a:endParaRPr lang="it-IT" sz="2800" b="1" dirty="0" smtClean="0">
              <a:solidFill>
                <a:prstClr val="black"/>
              </a:solidFill>
              <a:latin typeface="Arial" panose="020B0604020202020204" pitchFamily="34" charset="0"/>
              <a:cs typeface="Arial" panose="020B0604020202020204" pitchFamily="34" charset="0"/>
            </a:endParaRPr>
          </a:p>
          <a:p>
            <a:pPr algn="just"/>
            <a:endParaRPr lang="it-IT" b="1" dirty="0">
              <a:solidFill>
                <a:prstClr val="black"/>
              </a:solidFill>
              <a:latin typeface="Arial" panose="020B0604020202020204" pitchFamily="34" charset="0"/>
              <a:cs typeface="Arial" panose="020B0604020202020204" pitchFamily="34" charset="0"/>
            </a:endParaRPr>
          </a:p>
          <a:p>
            <a:pPr algn="just"/>
            <a:r>
              <a:rPr lang="it-IT" sz="3200" b="1" dirty="0" smtClean="0">
                <a:solidFill>
                  <a:prstClr val="black"/>
                </a:solidFill>
                <a:latin typeface="Arial" panose="020B0604020202020204" pitchFamily="34" charset="0"/>
                <a:cs typeface="Arial" panose="020B0604020202020204" pitchFamily="34" charset="0"/>
              </a:rPr>
              <a:t>neutralità</a:t>
            </a:r>
          </a:p>
          <a:p>
            <a:pPr algn="just"/>
            <a:endParaRPr lang="it-IT" sz="3200" b="1" dirty="0" smtClean="0">
              <a:solidFill>
                <a:prstClr val="black"/>
              </a:solidFill>
              <a:latin typeface="Arial" panose="020B0604020202020204" pitchFamily="34" charset="0"/>
              <a:cs typeface="Arial" panose="020B0604020202020204" pitchFamily="34" charset="0"/>
            </a:endParaRPr>
          </a:p>
          <a:p>
            <a:pPr algn="just"/>
            <a:r>
              <a:rPr lang="it-IT" sz="3200" b="1" dirty="0">
                <a:solidFill>
                  <a:prstClr val="black"/>
                </a:solidFill>
                <a:latin typeface="Arial" panose="020B0604020202020204" pitchFamily="34" charset="0"/>
                <a:cs typeface="Arial" panose="020B0604020202020204" pitchFamily="34" charset="0"/>
              </a:rPr>
              <a:t>f</a:t>
            </a:r>
            <a:r>
              <a:rPr lang="it-IT" sz="3200" b="1" dirty="0" smtClean="0">
                <a:solidFill>
                  <a:prstClr val="black"/>
                </a:solidFill>
                <a:latin typeface="Arial" panose="020B0604020202020204" pitchFamily="34" charset="0"/>
                <a:cs typeface="Arial" panose="020B0604020202020204" pitchFamily="34" charset="0"/>
              </a:rPr>
              <a:t>ormazione continua </a:t>
            </a:r>
          </a:p>
          <a:p>
            <a:pPr algn="just"/>
            <a:endParaRPr lang="it-IT" sz="3200" b="1" dirty="0" smtClean="0">
              <a:solidFill>
                <a:prstClr val="black"/>
              </a:solidFill>
              <a:latin typeface="Arial" panose="020B0604020202020204" pitchFamily="34" charset="0"/>
              <a:cs typeface="Arial" panose="020B0604020202020204" pitchFamily="34" charset="0"/>
            </a:endParaRPr>
          </a:p>
          <a:p>
            <a:pPr algn="just"/>
            <a:r>
              <a:rPr lang="it-IT" sz="3200" b="1" dirty="0" smtClean="0">
                <a:solidFill>
                  <a:prstClr val="black"/>
                </a:solidFill>
                <a:latin typeface="Arial" panose="020B0604020202020204" pitchFamily="34" charset="0"/>
                <a:cs typeface="Arial" panose="020B0604020202020204" pitchFamily="34" charset="0"/>
              </a:rPr>
              <a:t>cooperazione</a:t>
            </a:r>
            <a:endParaRPr lang="it-IT" sz="2800" b="1" dirty="0" smtClean="0">
              <a:solidFill>
                <a:prstClr val="black"/>
              </a:solidFill>
              <a:latin typeface="Arial" panose="020B0604020202020204" pitchFamily="34" charset="0"/>
              <a:cs typeface="Arial" panose="020B0604020202020204" pitchFamily="34" charset="0"/>
            </a:endParaRPr>
          </a:p>
          <a:p>
            <a:pPr algn="just"/>
            <a:endParaRPr lang="it-IT" sz="3200" b="1" dirty="0" smtClean="0">
              <a:solidFill>
                <a:prstClr val="black"/>
              </a:solidFill>
              <a:latin typeface="Arial" panose="020B0604020202020204" pitchFamily="34" charset="0"/>
              <a:cs typeface="Arial" panose="020B0604020202020204" pitchFamily="34" charset="0"/>
            </a:endParaRPr>
          </a:p>
          <a:p>
            <a:pPr algn="just"/>
            <a:endParaRPr lang="it-IT"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40620527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ttangolo 2"/>
          <p:cNvSpPr>
            <a:spLocks noChangeArrowheads="1"/>
          </p:cNvSpPr>
          <p:nvPr/>
        </p:nvSpPr>
        <p:spPr bwMode="auto">
          <a:xfrm>
            <a:off x="539750" y="1536700"/>
            <a:ext cx="7993063" cy="2000548"/>
          </a:xfrm>
          <a:prstGeom prst="rect">
            <a:avLst/>
          </a:prstGeom>
          <a:noFill/>
          <a:ln w="9525">
            <a:noFill/>
            <a:miter lim="800000"/>
            <a:headEnd/>
            <a:tailEnd/>
          </a:ln>
        </p:spPr>
        <p:txBody>
          <a:bodyPr>
            <a:spAutoFit/>
          </a:bodyPr>
          <a:lstStyle/>
          <a:p>
            <a:pPr algn="ctr"/>
            <a:r>
              <a:rPr lang="it-IT" altLang="it-IT" sz="4400" b="1" dirty="0" smtClean="0">
                <a:solidFill>
                  <a:srgbClr val="FF0000"/>
                </a:solidFill>
                <a:latin typeface="Arial Black" pitchFamily="34" charset="0"/>
              </a:rPr>
              <a:t>  NOVITA’ 2018</a:t>
            </a:r>
          </a:p>
          <a:p>
            <a:pPr algn="ctr"/>
            <a:r>
              <a:rPr lang="it-IT" altLang="it-IT" sz="4400" b="1" dirty="0" smtClean="0">
                <a:solidFill>
                  <a:srgbClr val="FF0000"/>
                </a:solidFill>
                <a:latin typeface="Arial Black" pitchFamily="34" charset="0"/>
              </a:rPr>
              <a:t> </a:t>
            </a:r>
            <a:endParaRPr lang="it-IT" altLang="it-IT" sz="4400" dirty="0">
              <a:solidFill>
                <a:srgbClr val="FF0000"/>
              </a:solidFill>
              <a:latin typeface="Arial Black" pitchFamily="34" charset="0"/>
            </a:endParaRPr>
          </a:p>
          <a:p>
            <a:pPr algn="ctr"/>
            <a:r>
              <a:rPr lang="it-IT" altLang="it-IT" b="1" dirty="0">
                <a:solidFill>
                  <a:srgbClr val="000000"/>
                </a:solidFill>
                <a:latin typeface="Arial Black" pitchFamily="34" charset="0"/>
              </a:rPr>
              <a:t>   </a:t>
            </a:r>
            <a:r>
              <a:rPr lang="it-IT" altLang="it-IT" sz="3600" b="1" dirty="0" smtClean="0">
                <a:solidFill>
                  <a:srgbClr val="000000"/>
                </a:solidFill>
                <a:latin typeface="Arial Black" pitchFamily="34" charset="0"/>
              </a:rPr>
              <a:t>KUMITE</a:t>
            </a:r>
            <a:endParaRPr lang="it-IT" altLang="it-IT" sz="3600" dirty="0">
              <a:solidFill>
                <a:srgbClr val="000000"/>
              </a:solidFill>
              <a:latin typeface="Arial Black" pitchFamily="34" charset="0"/>
            </a:endParaRPr>
          </a:p>
        </p:txBody>
      </p:sp>
      <p:sp>
        <p:nvSpPr>
          <p:cNvPr id="51204" name="Rettangolo 1"/>
          <p:cNvSpPr>
            <a:spLocks noChangeArrowheads="1"/>
          </p:cNvSpPr>
          <p:nvPr/>
        </p:nvSpPr>
        <p:spPr bwMode="auto">
          <a:xfrm>
            <a:off x="755650" y="5805488"/>
            <a:ext cx="8640763" cy="758669"/>
          </a:xfrm>
          <a:prstGeom prst="rect">
            <a:avLst/>
          </a:prstGeom>
          <a:noFill/>
          <a:ln w="9525">
            <a:noFill/>
            <a:miter lim="800000"/>
            <a:headEnd/>
            <a:tailEnd/>
          </a:ln>
        </p:spPr>
        <p:txBody>
          <a:bodyPr>
            <a:spAutoFit/>
          </a:bodyPr>
          <a:lstStyle/>
          <a:p>
            <a:pPr>
              <a:lnSpc>
                <a:spcPct val="115000"/>
              </a:lnSpc>
              <a:spcAft>
                <a:spcPts val="1000"/>
              </a:spcAft>
            </a:pPr>
            <a:r>
              <a:rPr lang="it-IT" altLang="it-IT" sz="4000" dirty="0">
                <a:solidFill>
                  <a:srgbClr val="000000"/>
                </a:solidFill>
                <a:latin typeface="Calibri" pitchFamily="34" charset="0"/>
                <a:ea typeface="Calibri" pitchFamily="34" charset="0"/>
                <a:cs typeface="Times New Roman" pitchFamily="18" charset="0"/>
              </a:rPr>
              <a:t>  </a:t>
            </a:r>
          </a:p>
        </p:txBody>
      </p:sp>
      <p:pic>
        <p:nvPicPr>
          <p:cNvPr id="51205" name="Picture 20"/>
          <p:cNvPicPr>
            <a:picLocks noChangeAspect="1" noChangeArrowheads="1"/>
          </p:cNvPicPr>
          <p:nvPr/>
        </p:nvPicPr>
        <p:blipFill>
          <a:blip r:embed="rId2" cstate="print"/>
          <a:srcRect/>
          <a:stretch>
            <a:fillRect/>
          </a:stretch>
        </p:blipFill>
        <p:spPr bwMode="auto">
          <a:xfrm>
            <a:off x="-28575" y="0"/>
            <a:ext cx="9142413" cy="1298575"/>
          </a:xfrm>
          <a:prstGeom prst="rect">
            <a:avLst/>
          </a:prstGeom>
          <a:noFill/>
          <a:ln w="9525">
            <a:noFill/>
            <a:miter lim="800000"/>
            <a:headEnd/>
            <a:tailEnd/>
          </a:ln>
        </p:spPr>
      </p:pic>
    </p:spTree>
    <p:extLst>
      <p:ext uri="{BB962C8B-B14F-4D97-AF65-F5344CB8AC3E}">
        <p14:creationId xmlns:p14="http://schemas.microsoft.com/office/powerpoint/2010/main" xmlns="" val="1731788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2</a:t>
            </a:r>
          </a:p>
          <a:p>
            <a:pPr marL="136525" indent="0" algn="ctr">
              <a:buNone/>
            </a:pPr>
            <a:r>
              <a:rPr lang="it-IT" sz="3200" b="1" dirty="0" smtClean="0">
                <a:solidFill>
                  <a:srgbClr val="FF0000"/>
                </a:solidFill>
                <a:latin typeface="Arial Black" pitchFamily="34" charset="0"/>
              </a:rPr>
              <a:t>DIVISA UFFICIALE</a:t>
            </a:r>
          </a:p>
          <a:p>
            <a:pPr marL="136525" indent="0" algn="ctr">
              <a:buNone/>
            </a:pPr>
            <a:endParaRPr lang="it-IT" sz="3200" b="1" u="sng" dirty="0">
              <a:solidFill>
                <a:schemeClr val="accent6"/>
              </a:solidFill>
              <a:effectLst>
                <a:outerShdw blurRad="38100" dist="38100" dir="2700000" algn="tl">
                  <a:srgbClr val="000000">
                    <a:alpha val="43137"/>
                  </a:srgbClr>
                </a:outerShdw>
              </a:effectLst>
            </a:endParaRPr>
          </a:p>
          <a:p>
            <a:pPr marL="136525" lvl="0" indent="0">
              <a:buNone/>
            </a:pPr>
            <a:endParaRPr lang="it-IT" sz="800" dirty="0"/>
          </a:p>
          <a:p>
            <a:pPr marL="109728" indent="0" algn="just">
              <a:buClrTx/>
              <a:buNone/>
            </a:pPr>
            <a:r>
              <a:rPr lang="it-IT" sz="2400" b="1" u="sng" dirty="0" smtClean="0">
                <a:latin typeface="Arial" pitchFamily="34" charset="0"/>
                <a:cs typeface="Arial" pitchFamily="34" charset="0"/>
              </a:rPr>
              <a:t>ARBITRI</a:t>
            </a:r>
          </a:p>
          <a:p>
            <a:pPr marL="109728" indent="0" algn="just">
              <a:buClrTx/>
              <a:buNone/>
            </a:pPr>
            <a:endParaRPr lang="it-IT" sz="2400" b="1" dirty="0">
              <a:latin typeface="Arial" pitchFamily="34" charset="0"/>
              <a:cs typeface="Arial" pitchFamily="34" charset="0"/>
            </a:endParaRPr>
          </a:p>
          <a:p>
            <a:pPr marL="109728" indent="0" algn="just">
              <a:buClrTx/>
              <a:buFont typeface="Wingdings" pitchFamily="2" charset="2"/>
              <a:buChar char="Ø"/>
            </a:pPr>
            <a:r>
              <a:rPr lang="it-IT" sz="2400" b="1" dirty="0" smtClean="0">
                <a:latin typeface="Arial" pitchFamily="34" charset="0"/>
                <a:cs typeface="Arial" pitchFamily="34" charset="0"/>
              </a:rPr>
              <a:t> Il cordino del fischietto deve essere di colore bianco</a:t>
            </a:r>
          </a:p>
          <a:p>
            <a:pPr marL="109728" indent="0" algn="just">
              <a:buClrTx/>
              <a:buNone/>
            </a:pPr>
            <a:endParaRPr lang="it-IT" sz="2400" b="1" dirty="0" smtClean="0">
              <a:latin typeface="Arial" pitchFamily="34" charset="0"/>
              <a:cs typeface="Arial" pitchFamily="34" charset="0"/>
            </a:endParaRPr>
          </a:p>
          <a:p>
            <a:pPr marL="109728" indent="0" algn="just">
              <a:buClrTx/>
              <a:buFont typeface="Wingdings" pitchFamily="2" charset="2"/>
              <a:buChar char="Ø"/>
            </a:pPr>
            <a:r>
              <a:rPr lang="it-IT" sz="2400" b="1" dirty="0" smtClean="0">
                <a:latin typeface="Arial" pitchFamily="34" charset="0"/>
                <a:cs typeface="Arial" pitchFamily="34" charset="0"/>
              </a:rPr>
              <a:t> è consentito portare la fede nuziale</a:t>
            </a:r>
          </a:p>
          <a:p>
            <a:pPr marL="109728" indent="0" algn="just">
              <a:buClrTx/>
              <a:buNone/>
            </a:pPr>
            <a:endParaRPr lang="it-IT" sz="2400" b="1" dirty="0" smtClean="0">
              <a:latin typeface="Arial" pitchFamily="34" charset="0"/>
              <a:cs typeface="Arial" pitchFamily="34" charset="0"/>
            </a:endParaRPr>
          </a:p>
          <a:p>
            <a:pPr marL="109728" indent="0" algn="just">
              <a:buClrTx/>
              <a:buFont typeface="Wingdings" pitchFamily="2" charset="2"/>
              <a:buChar char="Ø"/>
            </a:pPr>
            <a:r>
              <a:rPr lang="it-IT" sz="2400" b="1" dirty="0" smtClean="0">
                <a:latin typeface="Arial" pitchFamily="34" charset="0"/>
                <a:cs typeface="Arial" pitchFamily="34" charset="0"/>
              </a:rPr>
              <a:t> gli Arbitri di sesso femminile possono indossare   </a:t>
            </a:r>
          </a:p>
          <a:p>
            <a:pPr marL="109728" indent="0" algn="just">
              <a:buClrTx/>
              <a:buNone/>
            </a:pPr>
            <a:r>
              <a:rPr lang="it-IT" sz="2400" b="1" dirty="0" smtClean="0">
                <a:latin typeface="Arial" pitchFamily="34" charset="0"/>
                <a:cs typeface="Arial" pitchFamily="34" charset="0"/>
              </a:rPr>
              <a:t>   orecchini discreti</a:t>
            </a:r>
          </a:p>
          <a:p>
            <a:pPr marL="109728" indent="0" algn="just">
              <a:buClrTx/>
              <a:buNone/>
            </a:pPr>
            <a:endParaRPr lang="it-IT" sz="2400" b="1" dirty="0">
              <a:latin typeface="Arial" pitchFamily="34" charset="0"/>
              <a:cs typeface="Arial" pitchFamily="34" charset="0"/>
            </a:endParaRPr>
          </a:p>
          <a:p>
            <a:pPr marL="109728" indent="0" algn="just">
              <a:buClrTx/>
              <a:buNone/>
            </a:pPr>
            <a:endParaRPr lang="it-IT" sz="2400" b="1" u="sng" dirty="0">
              <a:latin typeface="Arial" pitchFamily="34" charset="0"/>
              <a:cs typeface="Arial" pitchFamily="34" charset="0"/>
            </a:endParaRPr>
          </a:p>
        </p:txBody>
      </p:sp>
    </p:spTree>
    <p:extLst>
      <p:ext uri="{BB962C8B-B14F-4D97-AF65-F5344CB8AC3E}">
        <p14:creationId xmlns:p14="http://schemas.microsoft.com/office/powerpoint/2010/main" xmlns="" val="36953608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2</a:t>
            </a:r>
          </a:p>
          <a:p>
            <a:pPr marL="136525" indent="0" algn="ctr">
              <a:buNone/>
            </a:pPr>
            <a:r>
              <a:rPr lang="it-IT" sz="3200" b="1" dirty="0" smtClean="0">
                <a:solidFill>
                  <a:srgbClr val="FF0000"/>
                </a:solidFill>
                <a:latin typeface="Arial Black" pitchFamily="34" charset="0"/>
              </a:rPr>
              <a:t>DIVISA UFFICIALE</a:t>
            </a:r>
          </a:p>
          <a:p>
            <a:pPr marL="136525" indent="0" algn="ctr">
              <a:buNone/>
            </a:pPr>
            <a:endParaRPr lang="it-IT" sz="3200" b="1" u="sng" dirty="0">
              <a:solidFill>
                <a:schemeClr val="accent6"/>
              </a:solidFill>
              <a:effectLst>
                <a:outerShdw blurRad="38100" dist="38100" dir="2700000" algn="tl">
                  <a:srgbClr val="000000">
                    <a:alpha val="43137"/>
                  </a:srgbClr>
                </a:outerShdw>
              </a:effectLst>
            </a:endParaRPr>
          </a:p>
          <a:p>
            <a:pPr marL="136525" lvl="0" indent="0">
              <a:buNone/>
            </a:pPr>
            <a:endParaRPr lang="it-IT" sz="800" dirty="0"/>
          </a:p>
          <a:p>
            <a:pPr marL="109728" indent="0" algn="just">
              <a:buClrTx/>
              <a:buNone/>
            </a:pPr>
            <a:r>
              <a:rPr lang="it-IT" sz="2400" b="1" u="sng" dirty="0" smtClean="0">
                <a:latin typeface="Arial" pitchFamily="34" charset="0"/>
                <a:cs typeface="Arial" pitchFamily="34" charset="0"/>
              </a:rPr>
              <a:t>ATLETI</a:t>
            </a:r>
          </a:p>
          <a:p>
            <a:pPr marL="109728" indent="0" algn="just">
              <a:buClrTx/>
              <a:buNone/>
            </a:pPr>
            <a:endParaRPr lang="it-IT" sz="2400" b="1" dirty="0" smtClean="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La giacca del </a:t>
            </a:r>
            <a:r>
              <a:rPr lang="it-IT" sz="2400" b="1" dirty="0" err="1" smtClean="0">
                <a:latin typeface="Arial" pitchFamily="34" charset="0"/>
                <a:cs typeface="Arial" pitchFamily="34" charset="0"/>
              </a:rPr>
              <a:t>karategi</a:t>
            </a:r>
            <a:r>
              <a:rPr lang="it-IT" sz="2400" b="1" dirty="0" smtClean="0">
                <a:latin typeface="Arial" pitchFamily="34" charset="0"/>
                <a:cs typeface="Arial" pitchFamily="34" charset="0"/>
              </a:rPr>
              <a:t>  deve avere i laccetti allacciati.</a:t>
            </a:r>
          </a:p>
          <a:p>
            <a:pPr marL="109728" indent="0" algn="just">
              <a:buClrTx/>
              <a:buNone/>
            </a:pPr>
            <a:endParaRPr lang="it-IT" sz="2400" b="1" dirty="0">
              <a:latin typeface="Arial" pitchFamily="34" charset="0"/>
              <a:cs typeface="Arial" pitchFamily="34" charset="0"/>
            </a:endParaRP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u="sng" dirty="0" smtClean="0">
                <a:latin typeface="Arial" pitchFamily="34" charset="0"/>
                <a:cs typeface="Arial" pitchFamily="34" charset="0"/>
              </a:rPr>
              <a:t>Se durante l’incontro i lacci dovessero rompersi  all’Atleta non potrà essere richiesto di cambiare la giacca.</a:t>
            </a:r>
            <a:endParaRPr lang="it-IT" sz="2400" b="1" u="sng" dirty="0">
              <a:latin typeface="Arial" pitchFamily="34" charset="0"/>
              <a:cs typeface="Arial" pitchFamily="34" charset="0"/>
            </a:endParaRPr>
          </a:p>
        </p:txBody>
      </p:sp>
    </p:spTree>
    <p:extLst>
      <p:ext uri="{BB962C8B-B14F-4D97-AF65-F5344CB8AC3E}">
        <p14:creationId xmlns:p14="http://schemas.microsoft.com/office/powerpoint/2010/main" xmlns="" val="36953608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3</a:t>
            </a:r>
          </a:p>
          <a:p>
            <a:pPr marL="136525" indent="0" algn="ctr">
              <a:buNone/>
            </a:pPr>
            <a:r>
              <a:rPr lang="it-IT" sz="3200" b="1" dirty="0" smtClean="0">
                <a:solidFill>
                  <a:srgbClr val="FF0000"/>
                </a:solidFill>
                <a:latin typeface="Arial Black" pitchFamily="34" charset="0"/>
              </a:rPr>
              <a:t>ORGANIZZAZIONE DELLE GARE</a:t>
            </a:r>
          </a:p>
          <a:p>
            <a:pPr marL="136525" indent="0" algn="ctr">
              <a:buNone/>
            </a:pPr>
            <a:endParaRPr lang="it-IT" sz="3200" b="1" u="sng" dirty="0">
              <a:solidFill>
                <a:schemeClr val="accent6"/>
              </a:solidFill>
              <a:effectLst>
                <a:outerShdw blurRad="38100" dist="38100" dir="2700000" algn="tl">
                  <a:srgbClr val="000000">
                    <a:alpha val="43137"/>
                  </a:srgbClr>
                </a:outerShdw>
              </a:effectLst>
            </a:endParaRPr>
          </a:p>
          <a:p>
            <a:pPr marL="136525" lvl="0" indent="0">
              <a:buNone/>
            </a:pPr>
            <a:endParaRPr lang="it-IT" sz="800" dirty="0"/>
          </a:p>
          <a:p>
            <a:pPr marL="109728" indent="0" algn="just">
              <a:buClrTx/>
              <a:buNone/>
            </a:pPr>
            <a:r>
              <a:rPr lang="it-IT" sz="2400" b="1" dirty="0" smtClean="0">
                <a:latin typeface="Arial" pitchFamily="34" charset="0"/>
                <a:cs typeface="Arial" pitchFamily="34" charset="0"/>
              </a:rPr>
              <a:t>La formazione della squadra e l’ordine con cui gli Atleti si presentano per combattere devono essere notificati prima di ciascun match.</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Una volta notificati, tuttavia, non possono essere modificati prima della fine del match.</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In caso contrario la squadra verrà squalificata (SHIKKAKU).</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4890927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7</a:t>
            </a:r>
          </a:p>
          <a:p>
            <a:pPr marL="136525" indent="0" algn="ctr">
              <a:buNone/>
            </a:pPr>
            <a:r>
              <a:rPr lang="it-IT" sz="3200" b="1" dirty="0" smtClean="0">
                <a:solidFill>
                  <a:srgbClr val="FF0000"/>
                </a:solidFill>
                <a:latin typeface="Arial Black" pitchFamily="34" charset="0"/>
              </a:rPr>
              <a:t>CRITERI DECISIONALI</a:t>
            </a:r>
          </a:p>
          <a:p>
            <a:pPr marL="136525" indent="0" algn="ctr">
              <a:buNone/>
            </a:pPr>
            <a:endParaRPr lang="it-IT" sz="3200" b="1" u="sng" dirty="0">
              <a:solidFill>
                <a:schemeClr val="accent6"/>
              </a:solidFill>
              <a:effectLst>
                <a:outerShdw blurRad="38100" dist="38100" dir="2700000" algn="tl">
                  <a:srgbClr val="000000">
                    <a:alpha val="43137"/>
                  </a:srgbClr>
                </a:outerShdw>
              </a:effectLst>
            </a:endParaRPr>
          </a:p>
          <a:p>
            <a:pPr marL="136525" lvl="0" indent="0">
              <a:buNone/>
            </a:pPr>
            <a:endParaRPr lang="it-IT" sz="800" dirty="0"/>
          </a:p>
          <a:p>
            <a:pPr marL="109728" indent="0" algn="just">
              <a:buClrTx/>
              <a:buNone/>
            </a:pPr>
            <a:r>
              <a:rPr lang="it-IT" sz="2400" b="1" dirty="0" smtClean="0">
                <a:latin typeface="Arial" pitchFamily="34" charset="0"/>
                <a:cs typeface="Arial" pitchFamily="34" charset="0"/>
              </a:rPr>
              <a:t>Il SENSHU verrà annullato qualora l’Atleta dovesse ricevere un </a:t>
            </a:r>
            <a:r>
              <a:rPr lang="it-IT" sz="2400" b="1" dirty="0" err="1" smtClean="0">
                <a:latin typeface="Arial" pitchFamily="34" charset="0"/>
                <a:cs typeface="Arial" pitchFamily="34" charset="0"/>
              </a:rPr>
              <a:t>hansoku</a:t>
            </a:r>
            <a:r>
              <a:rPr lang="it-IT" sz="2400" b="1" dirty="0" smtClean="0">
                <a:latin typeface="Arial" pitchFamily="34" charset="0"/>
                <a:cs typeface="Arial" pitchFamily="34" charset="0"/>
              </a:rPr>
              <a:t> </a:t>
            </a:r>
            <a:r>
              <a:rPr lang="it-IT" sz="2400" b="1" dirty="0" err="1" smtClean="0">
                <a:latin typeface="Arial" pitchFamily="34" charset="0"/>
                <a:cs typeface="Arial" pitchFamily="34" charset="0"/>
              </a:rPr>
              <a:t>chui</a:t>
            </a:r>
            <a:r>
              <a:rPr lang="it-IT" sz="2400" b="1" dirty="0" smtClean="0">
                <a:latin typeface="Arial" pitchFamily="34" charset="0"/>
                <a:cs typeface="Arial" pitchFamily="34" charset="0"/>
              </a:rPr>
              <a:t> di categoria </a:t>
            </a:r>
            <a:r>
              <a:rPr lang="it-IT" sz="2400" b="1" dirty="0">
                <a:latin typeface="Arial" pitchFamily="34" charset="0"/>
                <a:cs typeface="Arial" pitchFamily="34" charset="0"/>
              </a:rPr>
              <a:t>2 per comportamento ostruzionistico quando </a:t>
            </a:r>
            <a:r>
              <a:rPr lang="it-IT" sz="2400" b="1" dirty="0" smtClean="0">
                <a:latin typeface="Arial" pitchFamily="34" charset="0"/>
                <a:cs typeface="Arial" pitchFamily="34" charset="0"/>
              </a:rPr>
              <a:t>mancano meno di 15 secondi alla fine dell’incontro.</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Una volta annullato, il SENSHU non potrà più essere riassegnato ad alcuno dei contendenti. </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2442852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contenuto 20"/>
          <p:cNvSpPr>
            <a:spLocks noGrp="1"/>
          </p:cNvSpPr>
          <p:nvPr>
            <p:ph sz="half" idx="1"/>
          </p:nvPr>
        </p:nvSpPr>
        <p:spPr>
          <a:xfrm>
            <a:off x="827584" y="1196752"/>
            <a:ext cx="7344816" cy="4810539"/>
          </a:xfrm>
        </p:spPr>
        <p:txBody>
          <a:bodyPr>
            <a:normAutofit fontScale="92500" lnSpcReduction="10000"/>
          </a:bodyPr>
          <a:lstStyle/>
          <a:p>
            <a:pPr algn="ctr">
              <a:buNone/>
            </a:pPr>
            <a:r>
              <a:rPr lang="it-IT" b="1" dirty="0" smtClean="0">
                <a:latin typeface="Arial" pitchFamily="34" charset="0"/>
                <a:cs typeface="Arial" pitchFamily="34" charset="0"/>
              </a:rPr>
              <a:t>DEFINIZIONE  DELLA  DISCIPLINA</a:t>
            </a:r>
          </a:p>
          <a:p>
            <a:pPr algn="ctr">
              <a:buNone/>
            </a:pPr>
            <a:r>
              <a:rPr lang="it-IT" b="1" dirty="0" smtClean="0">
                <a:latin typeface="Arial" pitchFamily="34" charset="0"/>
                <a:cs typeface="Arial" pitchFamily="34" charset="0"/>
              </a:rPr>
              <a:t>chi diciamo di essere</a:t>
            </a:r>
          </a:p>
          <a:p>
            <a:pPr algn="ctr"/>
            <a:endParaRPr lang="it-IT" b="1" dirty="0" smtClean="0">
              <a:latin typeface="Arial" pitchFamily="34" charset="0"/>
              <a:cs typeface="Arial" pitchFamily="34" charset="0"/>
            </a:endParaRPr>
          </a:p>
          <a:p>
            <a:pPr algn="ctr">
              <a:buNone/>
            </a:pPr>
            <a:r>
              <a:rPr lang="it-IT" b="1" dirty="0" smtClean="0">
                <a:latin typeface="Arial" pitchFamily="34" charset="0"/>
                <a:cs typeface="Arial" pitchFamily="34" charset="0"/>
              </a:rPr>
              <a:t>CONTENUTO DELLA  PRESTAZIONE</a:t>
            </a:r>
          </a:p>
          <a:p>
            <a:pPr algn="ctr">
              <a:buNone/>
            </a:pPr>
            <a:r>
              <a:rPr lang="it-IT" b="1" dirty="0" smtClean="0">
                <a:latin typeface="Arial" pitchFamily="34" charset="0"/>
                <a:cs typeface="Arial" pitchFamily="34" charset="0"/>
              </a:rPr>
              <a:t>cosa facciamo</a:t>
            </a:r>
          </a:p>
          <a:p>
            <a:pPr algn="ctr">
              <a:buNone/>
            </a:pPr>
            <a:endParaRPr lang="it-IT" b="1" dirty="0" smtClean="0">
              <a:latin typeface="Arial" pitchFamily="34" charset="0"/>
              <a:cs typeface="Arial" pitchFamily="34" charset="0"/>
            </a:endParaRPr>
          </a:p>
          <a:p>
            <a:pPr algn="ctr">
              <a:buNone/>
            </a:pPr>
            <a:r>
              <a:rPr lang="it-IT" b="1" dirty="0" smtClean="0">
                <a:latin typeface="Arial" pitchFamily="34" charset="0"/>
                <a:cs typeface="Arial" pitchFamily="34" charset="0"/>
              </a:rPr>
              <a:t>REGOLAMENTO</a:t>
            </a:r>
          </a:p>
          <a:p>
            <a:pPr algn="ctr">
              <a:buNone/>
            </a:pPr>
            <a:r>
              <a:rPr lang="it-IT" b="1" dirty="0" smtClean="0">
                <a:latin typeface="Arial" pitchFamily="34" charset="0"/>
                <a:cs typeface="Arial" pitchFamily="34" charset="0"/>
              </a:rPr>
              <a:t>obiettivi e contenuti</a:t>
            </a:r>
          </a:p>
          <a:p>
            <a:pPr algn="ctr">
              <a:buNone/>
            </a:pPr>
            <a:endParaRPr lang="it-IT" b="1" dirty="0" smtClean="0">
              <a:latin typeface="Arial" pitchFamily="34" charset="0"/>
              <a:cs typeface="Arial" pitchFamily="34" charset="0"/>
            </a:endParaRPr>
          </a:p>
          <a:p>
            <a:pPr algn="ctr">
              <a:buNone/>
            </a:pPr>
            <a:r>
              <a:rPr lang="it-IT" b="1" dirty="0" smtClean="0">
                <a:latin typeface="Arial" pitchFamily="34" charset="0"/>
                <a:cs typeface="Arial" pitchFamily="34" charset="0"/>
              </a:rPr>
              <a:t>MODELLO ARBITRALE</a:t>
            </a:r>
          </a:p>
          <a:p>
            <a:pPr algn="ctr">
              <a:buNone/>
            </a:pPr>
            <a:r>
              <a:rPr lang="it-IT" b="1" dirty="0" smtClean="0">
                <a:latin typeface="Arial" pitchFamily="34" charset="0"/>
                <a:cs typeface="Arial" pitchFamily="34" charset="0"/>
              </a:rPr>
              <a:t>come si arbitra</a:t>
            </a:r>
          </a:p>
          <a:p>
            <a:pPr algn="ctr">
              <a:buNone/>
            </a:pPr>
            <a:endParaRPr lang="it-IT"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fontScale="92500" lnSpcReduction="10000"/>
          </a:bodyPr>
          <a:lstStyle/>
          <a:p>
            <a:pPr marL="136525" indent="0" algn="ctr">
              <a:buNone/>
            </a:pPr>
            <a:r>
              <a:rPr lang="it-IT" sz="4000" b="1" dirty="0" smtClean="0">
                <a:solidFill>
                  <a:srgbClr val="FF0000"/>
                </a:solidFill>
                <a:latin typeface="Arial Black" pitchFamily="34" charset="0"/>
              </a:rPr>
              <a:t>ARTICOLO 7</a:t>
            </a:r>
          </a:p>
          <a:p>
            <a:pPr marL="136525" indent="0" algn="ctr">
              <a:buNone/>
            </a:pPr>
            <a:r>
              <a:rPr lang="it-IT" sz="3200" b="1" dirty="0" smtClean="0">
                <a:solidFill>
                  <a:srgbClr val="FF0000"/>
                </a:solidFill>
                <a:latin typeface="Arial Black" pitchFamily="34" charset="0"/>
              </a:rPr>
              <a:t>CRITERI DECISIONALI</a:t>
            </a:r>
          </a:p>
          <a:p>
            <a:pPr marL="136525" indent="0" algn="just">
              <a:buNone/>
            </a:pPr>
            <a:r>
              <a:rPr lang="it-IT" sz="3200" b="1" u="sng" dirty="0" smtClean="0">
                <a:latin typeface="Arial" pitchFamily="34" charset="0"/>
                <a:cs typeface="Arial" pitchFamily="34" charset="0"/>
              </a:rPr>
              <a:t>PUNTO 3</a:t>
            </a:r>
            <a:endParaRPr lang="it-IT" sz="3200" b="1" u="sng" dirty="0">
              <a:latin typeface="Arial" pitchFamily="34" charset="0"/>
              <a:cs typeface="Arial" pitchFamily="34" charset="0"/>
            </a:endParaRPr>
          </a:p>
          <a:p>
            <a:pPr marL="136525" lvl="0" indent="0">
              <a:buNone/>
            </a:pPr>
            <a:endParaRPr lang="it-IT" sz="800" dirty="0"/>
          </a:p>
          <a:p>
            <a:pPr marL="109728" indent="0" algn="just">
              <a:lnSpc>
                <a:spcPct val="110000"/>
              </a:lnSpc>
              <a:buClrTx/>
              <a:buNone/>
            </a:pPr>
            <a:r>
              <a:rPr lang="it-IT" sz="2400" dirty="0" smtClean="0">
                <a:latin typeface="Arial" pitchFamily="34" charset="0"/>
                <a:cs typeface="Arial" pitchFamily="34" charset="0"/>
              </a:rPr>
              <a:t>“Qualora un Atleta, al quale è stato assegnato il SENSHU, riceva un richiamo di Categoria 2 per aver evitato il combattimento attraverso i seguenti comportamenti: </a:t>
            </a:r>
            <a:r>
              <a:rPr lang="it-IT" sz="2400" b="1" u="sng" dirty="0" smtClean="0">
                <a:latin typeface="Arial" pitchFamily="34" charset="0"/>
                <a:cs typeface="Arial" pitchFamily="34" charset="0"/>
              </a:rPr>
              <a:t>uscire dall’area di gara, correre intorno per evitare il combattimento, trattenere, spingere, lottare o fermarsi petto contro petto</a:t>
            </a:r>
            <a:r>
              <a:rPr lang="it-IT" sz="2400" dirty="0" smtClean="0">
                <a:latin typeface="Arial" pitchFamily="34" charset="0"/>
                <a:cs typeface="Arial" pitchFamily="34" charset="0"/>
              </a:rPr>
              <a:t>, quando rimangono meno di 15 secondi al termine dell’incontro – l’Atleta perderà automaticamente questo vantaggio e l’Arbitro ufficializzerà la decisione eseguendo la gestualità prevista per l’annullamento (TORIMASEN) ed annunciando “AKA/AO SENSHU TORIMASEN”. In caso di annullamento del SENSHU quando mancano meno di 15 secondi al termine dell’incontro, il SENSHU  non potrà più essere assegnato a nessuno dei due </a:t>
            </a:r>
            <a:r>
              <a:rPr lang="it-IT" sz="2400" dirty="0" err="1" smtClean="0">
                <a:latin typeface="Arial" pitchFamily="34" charset="0"/>
                <a:cs typeface="Arial" pitchFamily="34" charset="0"/>
              </a:rPr>
              <a:t>Atleti…</a:t>
            </a:r>
            <a:r>
              <a:rPr lang="it-IT" sz="2400" dirty="0" smtClean="0">
                <a:latin typeface="Arial" pitchFamily="34" charset="0"/>
                <a:cs typeface="Arial" pitchFamily="34" charset="0"/>
              </a:rPr>
              <a:t>.”.</a:t>
            </a:r>
          </a:p>
          <a:p>
            <a:pPr marL="109728" indent="0" algn="just">
              <a:buClrTx/>
              <a:buNone/>
            </a:pPr>
            <a:endParaRPr lang="it-IT" sz="2400" b="1" dirty="0">
              <a:latin typeface="Arial" pitchFamily="34" charset="0"/>
              <a:cs typeface="Arial" pitchFamily="34" charset="0"/>
            </a:endParaRPr>
          </a:p>
          <a:p>
            <a:pPr marL="109728" indent="0" algn="just">
              <a:buClrTx/>
              <a:buNone/>
            </a:pP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24428528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7</a:t>
            </a:r>
          </a:p>
          <a:p>
            <a:pPr marL="136525" indent="0" algn="ctr">
              <a:buNone/>
            </a:pPr>
            <a:r>
              <a:rPr lang="it-IT" sz="3200" b="1" dirty="0" smtClean="0">
                <a:solidFill>
                  <a:srgbClr val="FF0000"/>
                </a:solidFill>
                <a:latin typeface="Arial Black" pitchFamily="34" charset="0"/>
              </a:rPr>
              <a:t>CRITERI DECISIONALI</a:t>
            </a:r>
          </a:p>
          <a:p>
            <a:pPr marL="136525" indent="0" algn="just">
              <a:buNone/>
            </a:pPr>
            <a:r>
              <a:rPr lang="it-IT" sz="3200" b="1" u="sng" dirty="0" smtClean="0">
                <a:latin typeface="Arial" pitchFamily="34" charset="0"/>
                <a:cs typeface="Arial" pitchFamily="34" charset="0"/>
              </a:rPr>
              <a:t>PUNTO 3 - continua</a:t>
            </a:r>
          </a:p>
          <a:p>
            <a:pPr marL="136525" indent="0" algn="just">
              <a:buNone/>
            </a:pPr>
            <a:endParaRPr lang="it-IT" sz="3200" b="1" u="sng" dirty="0">
              <a:latin typeface="Arial" pitchFamily="34" charset="0"/>
              <a:cs typeface="Arial" pitchFamily="34" charset="0"/>
            </a:endParaRPr>
          </a:p>
          <a:p>
            <a:pPr marL="136525" lvl="0" indent="0">
              <a:buNone/>
            </a:pPr>
            <a:endParaRPr lang="it-IT" sz="800" dirty="0"/>
          </a:p>
          <a:p>
            <a:pPr marL="109728" indent="0" algn="just">
              <a:lnSpc>
                <a:spcPct val="150000"/>
              </a:lnSpc>
              <a:buClrTx/>
              <a:buNone/>
            </a:pPr>
            <a:r>
              <a:rPr lang="it-IT" sz="2400" dirty="0" smtClean="0">
                <a:latin typeface="Arial" pitchFamily="34" charset="0"/>
                <a:cs typeface="Arial" pitchFamily="34" charset="0"/>
              </a:rPr>
              <a:t>“…. Qualora venisse assegnato il SENSHU, ma a seguito dell’accoglimento di una protesta video dovesse essere assegnato un punto anche all’avversario, si dovrà utilizzare la medesima procedura per l’annullamento del SENSHU poiché il punto che ha portato al SENSHU non può essere considerato incontrastato”.</a:t>
            </a:r>
          </a:p>
          <a:p>
            <a:pPr marL="109728" indent="0" algn="just">
              <a:lnSpc>
                <a:spcPct val="150000"/>
              </a:lnSpc>
              <a:buClrTx/>
              <a:buNone/>
            </a:pPr>
            <a:endParaRPr lang="it-IT" sz="2400" b="1" dirty="0">
              <a:latin typeface="Arial" pitchFamily="34" charset="0"/>
              <a:cs typeface="Arial" pitchFamily="34" charset="0"/>
            </a:endParaRPr>
          </a:p>
          <a:p>
            <a:pPr marL="109728" indent="0" algn="just">
              <a:buClrTx/>
              <a:buNone/>
            </a:pP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24428528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7</a:t>
            </a:r>
          </a:p>
          <a:p>
            <a:pPr marL="136525" indent="0" algn="ctr">
              <a:buNone/>
            </a:pPr>
            <a:r>
              <a:rPr lang="it-IT" sz="3200" b="1" dirty="0" smtClean="0">
                <a:solidFill>
                  <a:srgbClr val="FF0000"/>
                </a:solidFill>
                <a:latin typeface="Arial Black" pitchFamily="34" charset="0"/>
              </a:rPr>
              <a:t>CRITERI DECISIONALI</a:t>
            </a:r>
          </a:p>
          <a:p>
            <a:pPr marL="136525" lvl="0" indent="0">
              <a:buNone/>
            </a:pPr>
            <a:endParaRPr lang="it-IT" sz="800" dirty="0"/>
          </a:p>
          <a:p>
            <a:pPr marL="109728" indent="0" algn="just">
              <a:buClrTx/>
              <a:buNone/>
            </a:pPr>
            <a:r>
              <a:rPr lang="it-IT" sz="2400" b="1" dirty="0" smtClean="0">
                <a:latin typeface="Arial" pitchFamily="34" charset="0"/>
                <a:cs typeface="Arial" pitchFamily="34" charset="0"/>
              </a:rPr>
              <a:t>POCEDURA:</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l’Arbitro chiederà il supporto dei Giudici riproponendo la gestualità del SENSHU e poi effettuando quella del TORIMASEN.</a:t>
            </a:r>
          </a:p>
          <a:p>
            <a:pPr marL="109728" indent="0" algn="just">
              <a:buClrTx/>
              <a:buNone/>
            </a:pPr>
            <a:endParaRPr lang="it-IT" sz="2400" b="1" dirty="0" smtClean="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Una volta ottenuto il supporto di almeno 2 Giudici, l’Arbitro ripeterà la gestualità, accompagnandola con i comandi verbali, per ufficializzare l’annullamento del SENSHU.  </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31485361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8</a:t>
            </a:r>
          </a:p>
          <a:p>
            <a:pPr marL="136525" indent="0" algn="ctr">
              <a:buNone/>
            </a:pPr>
            <a:r>
              <a:rPr lang="it-IT" sz="3200" b="1" dirty="0" smtClean="0">
                <a:solidFill>
                  <a:srgbClr val="FF0000"/>
                </a:solidFill>
                <a:latin typeface="Arial Black" pitchFamily="34" charset="0"/>
              </a:rPr>
              <a:t>COMPORTAMENTI PROIBITI</a:t>
            </a:r>
          </a:p>
          <a:p>
            <a:pPr marL="136525" lvl="0" indent="0">
              <a:buNone/>
            </a:pPr>
            <a:endParaRPr lang="it-IT" sz="800" dirty="0"/>
          </a:p>
          <a:p>
            <a:pPr marL="109728" indent="0" algn="just">
              <a:buClrTx/>
              <a:buNone/>
            </a:pPr>
            <a:endParaRPr lang="it-IT" sz="2400" b="1" dirty="0" smtClean="0">
              <a:latin typeface="Arial" pitchFamily="34" charset="0"/>
              <a:cs typeface="Arial" pitchFamily="34" charset="0"/>
            </a:endParaRPr>
          </a:p>
          <a:p>
            <a:pPr marL="109728" indent="0" algn="just">
              <a:lnSpc>
                <a:spcPct val="150000"/>
              </a:lnSpc>
              <a:buClrTx/>
              <a:buNone/>
            </a:pPr>
            <a:r>
              <a:rPr lang="it-IT" sz="2400" b="1" dirty="0" smtClean="0">
                <a:latin typeface="Arial" pitchFamily="34" charset="0"/>
                <a:cs typeface="Arial" pitchFamily="34" charset="0"/>
              </a:rPr>
              <a:t>SPIEGAZIONE 4 (primo periodo)</a:t>
            </a:r>
          </a:p>
          <a:p>
            <a:pPr marL="109728" indent="0" algn="just">
              <a:buClrTx/>
              <a:buNone/>
            </a:pPr>
            <a:r>
              <a:rPr lang="it-IT" sz="2400" b="1" dirty="0" smtClean="0">
                <a:solidFill>
                  <a:srgbClr val="FF0000"/>
                </a:solidFill>
                <a:latin typeface="Arial" pitchFamily="34" charset="0"/>
                <a:cs typeface="Arial" pitchFamily="34" charset="0"/>
              </a:rPr>
              <a:t>“L’Arbitro deve continuare ad osservare l’Atleta </a:t>
            </a:r>
            <a:r>
              <a:rPr lang="it-IT" sz="2400" b="1" dirty="0" smtClean="0">
                <a:solidFill>
                  <a:srgbClr val="FF0000"/>
                </a:solidFill>
                <a:latin typeface="Arial" pitchFamily="34" charset="0"/>
                <a:cs typeface="Arial" pitchFamily="34" charset="0"/>
              </a:rPr>
              <a:t>ferito </a:t>
            </a:r>
            <a:r>
              <a:rPr lang="it-IT" sz="2400" b="1" dirty="0" smtClean="0">
                <a:solidFill>
                  <a:srgbClr val="FF0000"/>
                </a:solidFill>
                <a:latin typeface="Arial" pitchFamily="34" charset="0"/>
                <a:cs typeface="Arial" pitchFamily="34" charset="0"/>
              </a:rPr>
              <a:t>fino alla </a:t>
            </a:r>
            <a:r>
              <a:rPr lang="it-IT" sz="2400" b="1" dirty="0" smtClean="0">
                <a:solidFill>
                  <a:srgbClr val="FF0000"/>
                </a:solidFill>
                <a:latin typeface="Arial" pitchFamily="34" charset="0"/>
                <a:cs typeface="Arial" pitchFamily="34" charset="0"/>
              </a:rPr>
              <a:t>ripresa </a:t>
            </a:r>
            <a:r>
              <a:rPr lang="it-IT" sz="2400" b="1" dirty="0" smtClean="0">
                <a:solidFill>
                  <a:srgbClr val="FF0000"/>
                </a:solidFill>
                <a:latin typeface="Arial" pitchFamily="34" charset="0"/>
                <a:cs typeface="Arial" pitchFamily="34" charset="0"/>
              </a:rPr>
              <a:t>dell’incontro”.</a:t>
            </a:r>
          </a:p>
          <a:p>
            <a:pPr marL="109728" indent="0" algn="just">
              <a:lnSpc>
                <a:spcPct val="110000"/>
              </a:lnSpc>
              <a:buClrTx/>
              <a:buNone/>
            </a:pPr>
            <a:endParaRPr lang="it-IT" sz="2400" b="1" dirty="0" smtClean="0">
              <a:latin typeface="Arial" pitchFamily="34" charset="0"/>
              <a:cs typeface="Arial" pitchFamily="34" charset="0"/>
            </a:endParaRPr>
          </a:p>
          <a:p>
            <a:pPr marL="109728" indent="0" algn="just">
              <a:lnSpc>
                <a:spcPct val="200000"/>
              </a:lnSpc>
              <a:buClrTx/>
              <a:buNone/>
            </a:pPr>
            <a:r>
              <a:rPr lang="it-IT" sz="2400" b="1" dirty="0" smtClean="0">
                <a:latin typeface="Arial" pitchFamily="34" charset="0"/>
                <a:cs typeface="Arial" pitchFamily="34" charset="0"/>
              </a:rPr>
              <a:t>PRECEDENTE VERSIONE</a:t>
            </a:r>
          </a:p>
          <a:p>
            <a:pPr marL="109728" indent="0" algn="just">
              <a:buClrTx/>
              <a:buNone/>
            </a:pPr>
            <a:r>
              <a:rPr lang="it-IT" sz="2400" b="1" dirty="0" smtClean="0">
                <a:latin typeface="Arial" pitchFamily="34" charset="0"/>
                <a:cs typeface="Arial" pitchFamily="34" charset="0"/>
              </a:rPr>
              <a:t>“L’Arbitro deve tenere sotto costante osservazione l’Atleta ferito”.</a:t>
            </a:r>
          </a:p>
          <a:p>
            <a:pPr marL="109728" indent="0" algn="just">
              <a:lnSpc>
                <a:spcPct val="200000"/>
              </a:lnSpc>
              <a:buClrTx/>
              <a:buNone/>
            </a:pPr>
            <a:endParaRPr lang="it-IT" sz="2400" b="1" dirty="0" smtClean="0">
              <a:latin typeface="Arial" pitchFamily="34" charset="0"/>
              <a:cs typeface="Arial" pitchFamily="34" charset="0"/>
            </a:endParaRPr>
          </a:p>
          <a:p>
            <a:pPr marL="109728" indent="0" algn="just">
              <a:buClrTx/>
              <a:buNone/>
            </a:pPr>
            <a:endParaRPr lang="it-IT" sz="2400" b="1" dirty="0"/>
          </a:p>
        </p:txBody>
      </p:sp>
    </p:spTree>
    <p:extLst>
      <p:ext uri="{BB962C8B-B14F-4D97-AF65-F5344CB8AC3E}">
        <p14:creationId xmlns:p14="http://schemas.microsoft.com/office/powerpoint/2010/main" xmlns="" val="23308707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9</a:t>
            </a:r>
          </a:p>
          <a:p>
            <a:pPr marL="136525" indent="0" algn="ctr">
              <a:buNone/>
            </a:pPr>
            <a:r>
              <a:rPr lang="it-IT" sz="3200" b="1" dirty="0" smtClean="0">
                <a:solidFill>
                  <a:srgbClr val="FF0000"/>
                </a:solidFill>
                <a:latin typeface="Arial Black" pitchFamily="34" charset="0"/>
              </a:rPr>
              <a:t>AVVERTIMENTI E PENALITA’</a:t>
            </a:r>
          </a:p>
          <a:p>
            <a:pPr marL="136525" lvl="0" indent="0">
              <a:buNone/>
            </a:pPr>
            <a:endParaRPr lang="it-IT" sz="800" dirty="0"/>
          </a:p>
          <a:p>
            <a:pPr marL="109728" indent="0" algn="just">
              <a:buClrTx/>
              <a:buNone/>
            </a:pPr>
            <a:endParaRPr lang="it-IT" sz="2400" b="1" dirty="0" smtClean="0"/>
          </a:p>
          <a:p>
            <a:pPr marL="109728" indent="0" algn="just">
              <a:lnSpc>
                <a:spcPct val="200000"/>
              </a:lnSpc>
              <a:buClrTx/>
              <a:buNone/>
            </a:pPr>
            <a:r>
              <a:rPr lang="it-IT" sz="2800" b="1" dirty="0" smtClean="0">
                <a:latin typeface="Arial" pitchFamily="34" charset="0"/>
                <a:cs typeface="Arial" pitchFamily="34" charset="0"/>
              </a:rPr>
              <a:t>SHIKKAKU</a:t>
            </a:r>
            <a:r>
              <a:rPr lang="it-IT" sz="2400" b="1" dirty="0" smtClean="0">
                <a:latin typeface="Arial" pitchFamily="34" charset="0"/>
                <a:cs typeface="Arial" pitchFamily="34" charset="0"/>
              </a:rPr>
              <a:t> = squalifica dall’intero torneo, comprese le eventuali altre categorie o specialità cui l’Atleta o la squadra si siano iscritti.</a:t>
            </a:r>
          </a:p>
          <a:p>
            <a:pPr marL="109728" indent="0" algn="just">
              <a:buClrTx/>
              <a:buNone/>
            </a:pPr>
            <a:endParaRPr lang="it-IT" sz="2400" b="1" dirty="0"/>
          </a:p>
        </p:txBody>
      </p:sp>
    </p:spTree>
    <p:extLst>
      <p:ext uri="{BB962C8B-B14F-4D97-AF65-F5344CB8AC3E}">
        <p14:creationId xmlns:p14="http://schemas.microsoft.com/office/powerpoint/2010/main" xmlns="" val="23308707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9</a:t>
            </a:r>
          </a:p>
          <a:p>
            <a:pPr marL="136525" indent="0" algn="ctr">
              <a:buNone/>
            </a:pPr>
            <a:r>
              <a:rPr lang="it-IT" sz="3200" b="1" dirty="0" smtClean="0">
                <a:solidFill>
                  <a:srgbClr val="FF0000"/>
                </a:solidFill>
                <a:latin typeface="Arial Black" pitchFamily="34" charset="0"/>
              </a:rPr>
              <a:t>AVVERTIMENTI E PENALITA’</a:t>
            </a:r>
          </a:p>
          <a:p>
            <a:pPr marL="136525" lvl="0" indent="0">
              <a:buNone/>
            </a:pPr>
            <a:endParaRPr lang="it-IT" sz="800" dirty="0" smtClean="0"/>
          </a:p>
          <a:p>
            <a:pPr marL="136525" lvl="0" indent="0">
              <a:buNone/>
            </a:pPr>
            <a:endParaRPr lang="it-IT" sz="800" dirty="0"/>
          </a:p>
          <a:p>
            <a:pPr marL="109728" indent="0" algn="just">
              <a:buClrTx/>
              <a:buNone/>
            </a:pPr>
            <a:r>
              <a:rPr lang="it-IT" sz="2400" b="1" dirty="0" smtClean="0">
                <a:latin typeface="Arial" pitchFamily="34" charset="0"/>
                <a:cs typeface="Arial" pitchFamily="34" charset="0"/>
              </a:rPr>
              <a:t>SPIEGAZIONE II (ultimo periodo)</a:t>
            </a:r>
          </a:p>
          <a:p>
            <a:pPr marL="109728" indent="0" algn="just">
              <a:buClrTx/>
              <a:buNone/>
            </a:pPr>
            <a:endParaRPr lang="it-IT" sz="2400" b="1" dirty="0" smtClean="0"/>
          </a:p>
          <a:p>
            <a:pPr marL="109728" indent="0" algn="just">
              <a:lnSpc>
                <a:spcPct val="200000"/>
              </a:lnSpc>
              <a:buClrTx/>
              <a:buNone/>
            </a:pPr>
            <a:r>
              <a:rPr lang="it-IT" sz="2400" b="1" dirty="0" smtClean="0">
                <a:latin typeface="Arial" pitchFamily="34" charset="0"/>
                <a:cs typeface="Arial" pitchFamily="34" charset="0"/>
              </a:rPr>
              <a:t>E’ stato specificato che in caso di SHIKKAKU ulteriori sanzioni possono essere imposte dalla Commissione Legale e Disciplinare in funzione dell’esito dei reclami</a:t>
            </a:r>
          </a:p>
          <a:p>
            <a:pPr marL="109728" indent="0" algn="just">
              <a:buClrTx/>
              <a:buNone/>
            </a:pPr>
            <a:endParaRPr lang="it-IT" sz="2400" b="1" dirty="0"/>
          </a:p>
        </p:txBody>
      </p:sp>
    </p:spTree>
    <p:extLst>
      <p:ext uri="{BB962C8B-B14F-4D97-AF65-F5344CB8AC3E}">
        <p14:creationId xmlns:p14="http://schemas.microsoft.com/office/powerpoint/2010/main" xmlns="" val="23308707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9</a:t>
            </a:r>
          </a:p>
          <a:p>
            <a:pPr marL="136525" indent="0" algn="ctr">
              <a:buNone/>
            </a:pPr>
            <a:r>
              <a:rPr lang="it-IT" sz="3200" b="1" dirty="0" smtClean="0">
                <a:solidFill>
                  <a:srgbClr val="FF0000"/>
                </a:solidFill>
                <a:latin typeface="Arial Black" pitchFamily="34" charset="0"/>
              </a:rPr>
              <a:t>AVVERTIMENTI E PENALITA’</a:t>
            </a:r>
          </a:p>
          <a:p>
            <a:pPr marL="136525" lvl="0" indent="0">
              <a:buNone/>
            </a:pPr>
            <a:endParaRPr lang="it-IT" sz="800" dirty="0"/>
          </a:p>
          <a:p>
            <a:pPr marL="109728" indent="0" algn="just">
              <a:buClrTx/>
              <a:buNone/>
            </a:pPr>
            <a:r>
              <a:rPr lang="it-IT" sz="2400" b="1" dirty="0" smtClean="0">
                <a:latin typeface="Arial" pitchFamily="34" charset="0"/>
                <a:cs typeface="Arial" pitchFamily="34" charset="0"/>
              </a:rPr>
              <a:t>Viene comminato quando l’Atleta:</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 rifiuta di obbedire agli ordini dell’Arbitro;</a:t>
            </a:r>
          </a:p>
          <a:p>
            <a:pPr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 agisce  con dolo  (colpisce o tenta di colpire intenzionalmente l’avversario);</a:t>
            </a:r>
          </a:p>
          <a:p>
            <a:pPr algn="just">
              <a:buClrTx/>
              <a:buFont typeface="Wingdings" panose="05000000000000000000" pitchFamily="2" charset="2"/>
              <a:buChar char="v"/>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 lede l’onore ed il prestigio del Karate; </a:t>
            </a:r>
          </a:p>
          <a:p>
            <a:pPr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pone in essere azioni che vengono considerate come violazione delle regole o dello spirito del torneo </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23308707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lnSpcReduction="10000"/>
          </a:bodyPr>
          <a:lstStyle/>
          <a:p>
            <a:pPr marL="136525" indent="0" algn="ctr">
              <a:buNone/>
            </a:pPr>
            <a:r>
              <a:rPr lang="it-IT" sz="4000" b="1" dirty="0" smtClean="0">
                <a:solidFill>
                  <a:srgbClr val="FF0000"/>
                </a:solidFill>
                <a:latin typeface="Arial Black" pitchFamily="34" charset="0"/>
              </a:rPr>
              <a:t>ARTICOLO 9</a:t>
            </a:r>
          </a:p>
          <a:p>
            <a:pPr marL="136525" indent="0" algn="ctr">
              <a:buNone/>
            </a:pPr>
            <a:r>
              <a:rPr lang="it-IT" sz="3200" b="1" dirty="0" smtClean="0">
                <a:solidFill>
                  <a:srgbClr val="FF0000"/>
                </a:solidFill>
                <a:latin typeface="Arial Black" pitchFamily="34" charset="0"/>
              </a:rPr>
              <a:t>AVVERTIMENTI E PENALITA’</a:t>
            </a:r>
          </a:p>
          <a:p>
            <a:pPr marL="136525" lvl="0" indent="0">
              <a:buNone/>
            </a:pPr>
            <a:endParaRPr lang="it-IT" sz="800" dirty="0"/>
          </a:p>
          <a:p>
            <a:pPr marL="109728" indent="0" algn="just">
              <a:buClrTx/>
              <a:buNone/>
            </a:pPr>
            <a:r>
              <a:rPr lang="it-IT" sz="2400" b="1" dirty="0" smtClean="0">
                <a:latin typeface="Arial" pitchFamily="34" charset="0"/>
                <a:cs typeface="Arial" pitchFamily="34" charset="0"/>
              </a:rPr>
              <a:t>SPIEGAZIONE XI</a:t>
            </a:r>
          </a:p>
          <a:p>
            <a:pPr marL="109728" indent="0" algn="just">
              <a:buClrTx/>
              <a:buNone/>
            </a:pPr>
            <a:endParaRPr lang="it-IT" sz="2400" b="1" dirty="0" smtClean="0"/>
          </a:p>
          <a:p>
            <a:pPr marL="109728" indent="0" algn="just">
              <a:lnSpc>
                <a:spcPct val="120000"/>
              </a:lnSpc>
              <a:buClrTx/>
              <a:buNone/>
            </a:pPr>
            <a:r>
              <a:rPr lang="it-IT" sz="2400" b="1" dirty="0" smtClean="0">
                <a:latin typeface="Arial" pitchFamily="34" charset="0"/>
                <a:cs typeface="Arial" pitchFamily="34" charset="0"/>
              </a:rPr>
              <a:t>Se il Coach dovesse interferire con il combattimento in corso, l’Arbitro fermerà l’incontro, si avvicinerà ala Coach e mostrerà il segnale di comportamento scortese. Se il Coach dovesse continuare ad interferire l’Arbitro si avvinerà nuovamente al Coach e gli chiederà di lasciare il tatami. L’Arbitro non farà ripartire l’incontro fino a quando il Coach non si sarà allontanato. </a:t>
            </a:r>
            <a:r>
              <a:rPr lang="it-IT" sz="2400" b="1" u="sng" dirty="0" smtClean="0">
                <a:solidFill>
                  <a:srgbClr val="C00000"/>
                </a:solidFill>
                <a:latin typeface="Arial" pitchFamily="34" charset="0"/>
                <a:cs typeface="Arial" pitchFamily="34" charset="0"/>
              </a:rPr>
              <a:t>Questa non viene considerata una situazione da SHIKKAKU  e l’espulsione del Coach riguarderà solo l’incontro in questione</a:t>
            </a:r>
            <a:r>
              <a:rPr lang="it-IT" sz="2400" b="1" dirty="0" smtClean="0">
                <a:latin typeface="Arial" pitchFamily="34" charset="0"/>
                <a:cs typeface="Arial" pitchFamily="34" charset="0"/>
              </a:rPr>
              <a:t>.</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9764784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9</a:t>
            </a:r>
          </a:p>
          <a:p>
            <a:pPr marL="136525" indent="0" algn="ctr">
              <a:buNone/>
            </a:pPr>
            <a:r>
              <a:rPr lang="it-IT" sz="3200" b="1" dirty="0" smtClean="0">
                <a:solidFill>
                  <a:srgbClr val="FF0000"/>
                </a:solidFill>
                <a:latin typeface="Arial Black" pitchFamily="34" charset="0"/>
              </a:rPr>
              <a:t>AVVERTIMENTI E PENALITA’</a:t>
            </a:r>
          </a:p>
          <a:p>
            <a:pPr marL="136525" lvl="0" indent="0">
              <a:buNone/>
            </a:pPr>
            <a:endParaRPr lang="it-IT" sz="800" dirty="0"/>
          </a:p>
          <a:p>
            <a:pPr marL="109728" indent="0" algn="just">
              <a:buClrTx/>
              <a:buNone/>
            </a:pPr>
            <a:r>
              <a:rPr lang="it-IT" sz="2800" b="1" u="sng" dirty="0" smtClean="0">
                <a:latin typeface="Arial" pitchFamily="34" charset="0"/>
                <a:cs typeface="Arial" pitchFamily="34" charset="0"/>
              </a:rPr>
              <a:t>Nelle competizioni nazionali</a:t>
            </a:r>
          </a:p>
          <a:p>
            <a:pPr marL="109728" indent="0" algn="just">
              <a:buClrTx/>
              <a:buNone/>
            </a:pPr>
            <a:endParaRPr lang="it-IT" sz="2400" b="1" dirty="0" smtClean="0"/>
          </a:p>
          <a:p>
            <a:pPr marL="109728" indent="0" algn="just">
              <a:lnSpc>
                <a:spcPct val="120000"/>
              </a:lnSpc>
              <a:buClrTx/>
              <a:buNone/>
            </a:pPr>
            <a:r>
              <a:rPr lang="it-IT" sz="2400" b="1" dirty="0" smtClean="0">
                <a:latin typeface="Arial" pitchFamily="34" charset="0"/>
                <a:cs typeface="Arial" pitchFamily="34" charset="0"/>
              </a:rPr>
              <a:t>L’Arbitro la  prima volta si avvicinerà al Coach chiedendo di non interferire.</a:t>
            </a:r>
          </a:p>
          <a:p>
            <a:pPr marL="109728" indent="0" algn="just">
              <a:lnSpc>
                <a:spcPct val="120000"/>
              </a:lnSpc>
              <a:buClrTx/>
              <a:buNone/>
            </a:pPr>
            <a:r>
              <a:rPr lang="it-IT" sz="2400" b="1" dirty="0" smtClean="0">
                <a:latin typeface="Arial" pitchFamily="34" charset="0"/>
                <a:cs typeface="Arial" pitchFamily="34" charset="0"/>
              </a:rPr>
              <a:t>Qualora il Coach dovesse continuare, l’Arbitrò interverrà nuovamente in maniera ufficiale eseguendo la gestualità prevista (gesto scortese).</a:t>
            </a:r>
          </a:p>
          <a:p>
            <a:pPr marL="109728" indent="0" algn="just">
              <a:lnSpc>
                <a:spcPct val="120000"/>
              </a:lnSpc>
              <a:buClrTx/>
              <a:buNone/>
            </a:pPr>
            <a:r>
              <a:rPr lang="it-IT" sz="2400" b="1" dirty="0" smtClean="0">
                <a:latin typeface="Arial" pitchFamily="34" charset="0"/>
                <a:cs typeface="Arial" pitchFamily="34" charset="0"/>
              </a:rPr>
              <a:t>La volta successiva chiederà al Coach di lasciare il tatami. </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9764784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fontScale="92500"/>
          </a:bodyPr>
          <a:lstStyle/>
          <a:p>
            <a:pPr marL="136525" indent="0" algn="ctr">
              <a:buNone/>
            </a:pPr>
            <a:r>
              <a:rPr lang="it-IT" sz="4000" b="1" dirty="0" smtClean="0">
                <a:solidFill>
                  <a:srgbClr val="FF0000"/>
                </a:solidFill>
                <a:latin typeface="Arial Black" pitchFamily="34" charset="0"/>
              </a:rPr>
              <a:t>ARTICOLO 10</a:t>
            </a:r>
          </a:p>
          <a:p>
            <a:pPr marL="136525" indent="0" algn="ctr">
              <a:buNone/>
            </a:pPr>
            <a:r>
              <a:rPr lang="it-IT" sz="2400" b="1" dirty="0" smtClean="0">
                <a:solidFill>
                  <a:srgbClr val="FF0000"/>
                </a:solidFill>
                <a:latin typeface="Arial Black" pitchFamily="34" charset="0"/>
              </a:rPr>
              <a:t>FERITE E INCIDENTI DURANTE LA COMPETIZIONE</a:t>
            </a:r>
          </a:p>
          <a:p>
            <a:pPr marL="109728" indent="0" algn="just">
              <a:buClrTx/>
              <a:buNone/>
            </a:pPr>
            <a:endParaRPr lang="it-IT" sz="2400" b="1" dirty="0" smtClean="0"/>
          </a:p>
          <a:p>
            <a:pPr marL="109728" indent="0" algn="just">
              <a:buClrTx/>
              <a:buNone/>
            </a:pPr>
            <a:r>
              <a:rPr lang="it-IT" sz="2400" b="1" u="sng" dirty="0" smtClean="0">
                <a:latin typeface="Arial" pitchFamily="34" charset="0"/>
                <a:cs typeface="Arial" pitchFamily="34" charset="0"/>
              </a:rPr>
              <a:t>ELIMINATA LA SEGUENTE REGOLA</a:t>
            </a:r>
            <a:r>
              <a:rPr lang="it-IT" sz="2400" b="1" dirty="0" smtClean="0">
                <a:latin typeface="Arial" pitchFamily="34" charset="0"/>
                <a:cs typeface="Arial" pitchFamily="34" charset="0"/>
              </a:rPr>
              <a:t>:</a:t>
            </a:r>
            <a:r>
              <a:rPr lang="it-IT" sz="2400" b="1" u="sng" dirty="0" smtClean="0">
                <a:latin typeface="Arial" pitchFamily="34" charset="0"/>
                <a:cs typeface="Arial" pitchFamily="34" charset="0"/>
              </a:rPr>
              <a:t> </a:t>
            </a:r>
          </a:p>
          <a:p>
            <a:pPr marL="109728" indent="0" algn="just">
              <a:buClrTx/>
              <a:buNone/>
            </a:pPr>
            <a:endParaRPr lang="it-IT" sz="2400" b="1" u="sng" dirty="0" smtClean="0">
              <a:latin typeface="Arial" pitchFamily="34" charset="0"/>
              <a:cs typeface="Arial" pitchFamily="34" charset="0"/>
            </a:endParaRPr>
          </a:p>
          <a:p>
            <a:pPr marL="109728" indent="0" algn="just">
              <a:lnSpc>
                <a:spcPct val="150000"/>
              </a:lnSpc>
              <a:buClrTx/>
              <a:buNone/>
            </a:pPr>
            <a:r>
              <a:rPr lang="it-IT" sz="2400" b="1" dirty="0" smtClean="0">
                <a:latin typeface="Arial" pitchFamily="34" charset="0"/>
                <a:cs typeface="Arial" pitchFamily="34" charset="0"/>
              </a:rPr>
              <a:t>“Un Atleta ferito, che si aggiudica un incontro grazie alla squalifica dovuta a lesione, non potrà continuare la gara senza l’autorizzazione del Medico. </a:t>
            </a:r>
            <a:r>
              <a:rPr lang="it-IT" sz="2800" b="1" u="sng" dirty="0" smtClean="0">
                <a:latin typeface="Arial" pitchFamily="34" charset="0"/>
                <a:cs typeface="Arial" pitchFamily="34" charset="0"/>
              </a:rPr>
              <a:t>Se è ferito può vincere un secondo incontro per squalifica, ma si procede al suo ritiro immediato </a:t>
            </a:r>
            <a:r>
              <a:rPr lang="it-IT" sz="2400" b="1" dirty="0" smtClean="0">
                <a:latin typeface="Arial" pitchFamily="34" charset="0"/>
                <a:cs typeface="Arial" pitchFamily="34" charset="0"/>
              </a:rPr>
              <a:t>da </a:t>
            </a:r>
            <a:r>
              <a:rPr lang="it-IT" sz="2400" b="1" dirty="0" smtClean="0">
                <a:latin typeface="Arial" pitchFamily="34" charset="0"/>
                <a:cs typeface="Arial" pitchFamily="34" charset="0"/>
              </a:rPr>
              <a:t>ulteriori </a:t>
            </a:r>
            <a:r>
              <a:rPr lang="it-IT" sz="2400" b="1" dirty="0" smtClean="0">
                <a:latin typeface="Arial" pitchFamily="34" charset="0"/>
                <a:cs typeface="Arial" pitchFamily="34" charset="0"/>
              </a:rPr>
              <a:t>gare di </a:t>
            </a:r>
            <a:r>
              <a:rPr lang="it-IT" sz="2400" b="1" dirty="0" err="1" smtClean="0">
                <a:latin typeface="Arial" pitchFamily="34" charset="0"/>
                <a:cs typeface="Arial" pitchFamily="34" charset="0"/>
              </a:rPr>
              <a:t>Kumite</a:t>
            </a:r>
            <a:r>
              <a:rPr lang="it-IT" sz="2400" b="1" dirty="0" smtClean="0">
                <a:latin typeface="Arial" pitchFamily="34" charset="0"/>
                <a:cs typeface="Arial" pitchFamily="34" charset="0"/>
              </a:rPr>
              <a:t> nel torneo in questione”.</a:t>
            </a:r>
          </a:p>
          <a:p>
            <a:pPr marL="109728" indent="0" algn="just">
              <a:buClrTx/>
              <a:buNone/>
            </a:pP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35185657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23" name="Picture 20"/>
          <p:cNvPicPr>
            <a:picLocks noChangeAspect="1" noChangeArrowheads="1"/>
          </p:cNvPicPr>
          <p:nvPr/>
        </p:nvPicPr>
        <p:blipFill>
          <a:blip r:embed="rId3" cstate="print"/>
          <a:srcRect/>
          <a:stretch>
            <a:fillRect/>
          </a:stretch>
        </p:blipFill>
        <p:spPr bwMode="auto">
          <a:xfrm>
            <a:off x="-28575" y="0"/>
            <a:ext cx="9142413" cy="1284288"/>
          </a:xfrm>
          <a:prstGeom prst="rect">
            <a:avLst/>
          </a:prstGeom>
          <a:noFill/>
          <a:ln w="9525">
            <a:noFill/>
            <a:miter lim="800000"/>
            <a:headEnd/>
            <a:tailEnd/>
          </a:ln>
        </p:spPr>
      </p:pic>
      <p:sp>
        <p:nvSpPr>
          <p:cNvPr id="21" name="Segnaposto contenuto 20"/>
          <p:cNvSpPr>
            <a:spLocks noGrp="1"/>
          </p:cNvSpPr>
          <p:nvPr>
            <p:ph sz="half" idx="1"/>
          </p:nvPr>
        </p:nvSpPr>
        <p:spPr>
          <a:xfrm>
            <a:off x="827584" y="1916832"/>
            <a:ext cx="7344816" cy="4090459"/>
          </a:xfrm>
        </p:spPr>
        <p:txBody>
          <a:bodyPr>
            <a:normAutofit/>
          </a:bodyPr>
          <a:lstStyle/>
          <a:p>
            <a:pPr algn="ctr"/>
            <a:r>
              <a:rPr lang="it-IT" sz="3200" b="1" dirty="0" smtClean="0">
                <a:solidFill>
                  <a:srgbClr val="FF0000"/>
                </a:solidFill>
                <a:latin typeface="Arial" pitchFamily="34" charset="0"/>
                <a:cs typeface="Arial" pitchFamily="34" charset="0"/>
              </a:rPr>
              <a:t>DEFINIZIONE IN TERMINI SPORTIVI</a:t>
            </a:r>
          </a:p>
          <a:p>
            <a:pPr algn="ctr"/>
            <a:endParaRPr lang="it-IT" sz="3200" b="1" dirty="0" smtClean="0">
              <a:latin typeface="Arial" pitchFamily="34" charset="0"/>
              <a:cs typeface="Arial" pitchFamily="34" charset="0"/>
            </a:endParaRPr>
          </a:p>
          <a:p>
            <a:pPr algn="ctr">
              <a:buNone/>
            </a:pPr>
            <a:r>
              <a:rPr lang="it-IT" sz="3200" b="1" dirty="0" smtClean="0">
                <a:latin typeface="Arial" pitchFamily="34" charset="0"/>
                <a:cs typeface="Arial" pitchFamily="34" charset="0"/>
              </a:rPr>
              <a:t>SPORT DA COMBATTIMENTO A CONTATTO CONTROLLATO</a:t>
            </a:r>
          </a:p>
          <a:p>
            <a:pPr algn="ctr">
              <a:buNone/>
            </a:pPr>
            <a:endParaRPr lang="it-IT" dirty="0" smtClean="0">
              <a:latin typeface="Arial" pitchFamily="34" charset="0"/>
              <a:cs typeface="Arial" pitchFamily="34" charset="0"/>
            </a:endParaRPr>
          </a:p>
          <a:p>
            <a:pPr algn="ctr">
              <a:buNone/>
            </a:pPr>
            <a:endParaRPr lang="it-IT"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10</a:t>
            </a:r>
          </a:p>
          <a:p>
            <a:pPr marL="136525" indent="0" algn="ctr">
              <a:buNone/>
            </a:pPr>
            <a:r>
              <a:rPr lang="it-IT" sz="2400" b="1" dirty="0" smtClean="0">
                <a:solidFill>
                  <a:srgbClr val="FF0000"/>
                </a:solidFill>
                <a:latin typeface="Arial Black" pitchFamily="34" charset="0"/>
              </a:rPr>
              <a:t>FERITE E INCIDENTI DURANTE LA COMPETIZIONE</a:t>
            </a:r>
          </a:p>
          <a:p>
            <a:pPr marL="109728" indent="0" algn="just">
              <a:buClrTx/>
              <a:buNone/>
            </a:pPr>
            <a:endParaRPr lang="it-IT" sz="2400" b="1" dirty="0" smtClean="0"/>
          </a:p>
          <a:p>
            <a:pPr marL="109728" indent="0" algn="just">
              <a:buClrTx/>
              <a:buNone/>
            </a:pPr>
            <a:r>
              <a:rPr lang="it-IT" sz="2400" b="1" dirty="0" smtClean="0">
                <a:latin typeface="Arial" pitchFamily="34" charset="0"/>
                <a:cs typeface="Arial" pitchFamily="34" charset="0"/>
              </a:rPr>
              <a:t>NUOVO AT. 10 . 4</a:t>
            </a:r>
          </a:p>
          <a:p>
            <a:pPr marL="109728" indent="0" algn="just">
              <a:buClrTx/>
              <a:buNone/>
            </a:pPr>
            <a:endParaRPr lang="it-IT" sz="2400" b="1" dirty="0" smtClean="0">
              <a:latin typeface="Arial" pitchFamily="34" charset="0"/>
              <a:cs typeface="Arial" pitchFamily="34" charset="0"/>
            </a:endParaRPr>
          </a:p>
          <a:p>
            <a:pPr marL="109728" indent="0" algn="just">
              <a:lnSpc>
                <a:spcPct val="150000"/>
              </a:lnSpc>
              <a:buClrTx/>
              <a:buNone/>
            </a:pPr>
            <a:r>
              <a:rPr lang="it-IT" sz="2400" b="1" dirty="0" smtClean="0">
                <a:solidFill>
                  <a:srgbClr val="FF0000"/>
                </a:solidFill>
                <a:latin typeface="Arial" pitchFamily="34" charset="0"/>
                <a:cs typeface="Arial" pitchFamily="34" charset="0"/>
              </a:rPr>
              <a:t>“Un Atleta ferito, che si aggiudica un incontro grazie alla squalifica dovuta a lesione, non potrà continuare la gara senza l’autorizzazione del Medico”.</a:t>
            </a:r>
            <a:endParaRPr lang="it-IT" sz="24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xmlns="" val="351856571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11</a:t>
            </a:r>
          </a:p>
          <a:p>
            <a:pPr marL="136525" indent="0" algn="ctr">
              <a:buNone/>
            </a:pPr>
            <a:r>
              <a:rPr lang="it-IT" sz="2800" b="1" dirty="0" smtClean="0">
                <a:solidFill>
                  <a:srgbClr val="FF0000"/>
                </a:solidFill>
                <a:latin typeface="Arial Black" pitchFamily="34" charset="0"/>
              </a:rPr>
              <a:t>PROTESTE UFFICIALI</a:t>
            </a:r>
          </a:p>
          <a:p>
            <a:pPr marL="109728" indent="0" algn="just">
              <a:buClrTx/>
              <a:buNone/>
            </a:pPr>
            <a:endParaRPr lang="it-IT" sz="2400" b="1" dirty="0" smtClean="0"/>
          </a:p>
          <a:p>
            <a:pPr marL="109728" indent="0" algn="just">
              <a:buClrTx/>
              <a:buNone/>
            </a:pPr>
            <a:r>
              <a:rPr lang="it-IT" sz="2400" b="1" dirty="0" smtClean="0">
                <a:latin typeface="Arial" pitchFamily="34" charset="0"/>
                <a:cs typeface="Arial" pitchFamily="34" charset="0"/>
              </a:rPr>
              <a:t>COMPETIZIONI WKF</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Devono essere annunciate dal Coach entro 1 minuto dalla fine dell’incontro al </a:t>
            </a:r>
            <a:r>
              <a:rPr lang="it-IT" sz="2400" b="1" dirty="0" err="1" smtClean="0">
                <a:latin typeface="Arial" pitchFamily="34" charset="0"/>
                <a:cs typeface="Arial" pitchFamily="34" charset="0"/>
              </a:rPr>
              <a:t>Teatami</a:t>
            </a:r>
            <a:r>
              <a:rPr lang="it-IT" sz="2400" b="1" dirty="0" smtClean="0">
                <a:latin typeface="Arial" pitchFamily="34" charset="0"/>
                <a:cs typeface="Arial" pitchFamily="34" charset="0"/>
              </a:rPr>
              <a:t> Manager;</a:t>
            </a:r>
          </a:p>
          <a:p>
            <a:pPr marL="109728" indent="0" algn="just">
              <a:buClrTx/>
              <a:buNone/>
            </a:pPr>
            <a:endParaRPr lang="it-IT" sz="2400" b="1" dirty="0" smtClean="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Devono essere presentate per iscritto entro 4 minuti da quando sono state annunciate, previo pagamento della tassa prescritta;</a:t>
            </a:r>
          </a:p>
          <a:p>
            <a:pPr marL="109728" indent="0" algn="just">
              <a:buClrTx/>
              <a:buNone/>
            </a:pPr>
            <a:endParaRPr lang="it-IT" sz="2400" b="1" dirty="0" smtClean="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Devono essere sottoscritte dal Coach;</a:t>
            </a:r>
          </a:p>
          <a:p>
            <a:pPr marL="109728" indent="0" algn="just">
              <a:buClrTx/>
              <a:buNone/>
            </a:pPr>
            <a:endParaRPr lang="it-IT" sz="2400" b="1" dirty="0" smtClean="0"/>
          </a:p>
        </p:txBody>
      </p:sp>
    </p:spTree>
    <p:extLst>
      <p:ext uri="{BB962C8B-B14F-4D97-AF65-F5344CB8AC3E}">
        <p14:creationId xmlns:p14="http://schemas.microsoft.com/office/powerpoint/2010/main" xmlns="" val="35391830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11</a:t>
            </a:r>
          </a:p>
          <a:p>
            <a:pPr marL="136525" indent="0" algn="ctr">
              <a:buNone/>
            </a:pPr>
            <a:r>
              <a:rPr lang="it-IT" sz="2800" b="1" dirty="0" smtClean="0">
                <a:solidFill>
                  <a:srgbClr val="FF0000"/>
                </a:solidFill>
                <a:latin typeface="Arial Black" pitchFamily="34" charset="0"/>
              </a:rPr>
              <a:t>PROTESTE UFFICIALI</a:t>
            </a:r>
            <a:endParaRPr lang="it-IT" sz="2400" b="1" dirty="0" smtClean="0">
              <a:solidFill>
                <a:srgbClr val="FF0000"/>
              </a:solidFill>
              <a:latin typeface="Arial Black" pitchFamily="34" charset="0"/>
            </a:endParaRPr>
          </a:p>
          <a:p>
            <a:pPr marL="109728" indent="0" algn="just">
              <a:buClrTx/>
              <a:buNone/>
            </a:pPr>
            <a:endParaRPr lang="it-IT" sz="2400" b="1" dirty="0" smtClean="0"/>
          </a:p>
          <a:p>
            <a:pPr marL="109728" indent="0" algn="just">
              <a:buClrTx/>
              <a:buNone/>
            </a:pPr>
            <a:r>
              <a:rPr lang="it-IT" sz="2400" b="1" dirty="0" smtClean="0">
                <a:latin typeface="Arial" pitchFamily="34" charset="0"/>
                <a:cs typeface="Arial" pitchFamily="34" charset="0"/>
              </a:rPr>
              <a:t>COMPETIZIONI WKF</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Vengono decise dalla Giuria d’Appello nei successivi 5 minuti;</a:t>
            </a:r>
          </a:p>
          <a:p>
            <a:pPr marL="109728" indent="0" algn="just">
              <a:buClrTx/>
              <a:buNone/>
            </a:pPr>
            <a:endParaRPr lang="it-IT" sz="2400" b="1" dirty="0" smtClean="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La gara su quel tappeto non viene sospesa.</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16599901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11</a:t>
            </a:r>
          </a:p>
          <a:p>
            <a:pPr marL="136525" indent="0" algn="ctr">
              <a:buNone/>
            </a:pPr>
            <a:r>
              <a:rPr lang="it-IT" sz="2800" b="1" dirty="0" smtClean="0">
                <a:solidFill>
                  <a:srgbClr val="FF0000"/>
                </a:solidFill>
                <a:latin typeface="Arial Black" pitchFamily="34" charset="0"/>
              </a:rPr>
              <a:t>PROTESTE UFFICIALI</a:t>
            </a:r>
            <a:endParaRPr lang="it-IT" sz="2400" b="1" dirty="0" smtClean="0">
              <a:solidFill>
                <a:srgbClr val="FF0000"/>
              </a:solidFill>
              <a:latin typeface="Arial Black" pitchFamily="34" charset="0"/>
            </a:endParaRPr>
          </a:p>
          <a:p>
            <a:pPr marL="109728" indent="0" algn="just">
              <a:buClrTx/>
              <a:buNone/>
            </a:pPr>
            <a:endParaRPr lang="it-IT" sz="2400" b="1" dirty="0" smtClean="0"/>
          </a:p>
          <a:p>
            <a:pPr marL="109728" indent="0" algn="just">
              <a:buClrTx/>
              <a:buNone/>
            </a:pPr>
            <a:r>
              <a:rPr lang="it-IT" sz="2400" b="1" dirty="0" smtClean="0">
                <a:latin typeface="Arial" pitchFamily="34" charset="0"/>
                <a:cs typeface="Arial" pitchFamily="34" charset="0"/>
              </a:rPr>
              <a:t>COMPETIZIONI FIJLKAM</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Il reclamo deve essere immediatamente annunciato  al Responsabile Amministrativo (PDG) della gara;</a:t>
            </a:r>
          </a:p>
          <a:p>
            <a:pPr marL="109728" indent="0" algn="just">
              <a:buClrTx/>
              <a:buNone/>
            </a:pPr>
            <a:endParaRPr lang="it-IT" sz="2400" b="1" dirty="0" smtClean="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Deve essere presentato per iscritto entro i 15 minuti successivi, previo pagamento della quota  di € 50,00;</a:t>
            </a:r>
          </a:p>
          <a:p>
            <a:pPr marL="109728" indent="0" algn="just">
              <a:buClrTx/>
              <a:buNone/>
            </a:pPr>
            <a:endParaRPr lang="it-IT" sz="2400" b="1" dirty="0" smtClean="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Devono essere sottoscritte dal Dirigente Sociale o dall’Insegnante Tecnico;</a:t>
            </a:r>
          </a:p>
        </p:txBody>
      </p:sp>
    </p:spTree>
    <p:extLst>
      <p:ext uri="{BB962C8B-B14F-4D97-AF65-F5344CB8AC3E}">
        <p14:creationId xmlns:p14="http://schemas.microsoft.com/office/powerpoint/2010/main" xmlns="" val="25401838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11</a:t>
            </a:r>
          </a:p>
          <a:p>
            <a:pPr marL="136525" indent="0" algn="ctr">
              <a:buNone/>
            </a:pPr>
            <a:r>
              <a:rPr lang="it-IT" sz="2800" b="1" dirty="0" smtClean="0">
                <a:solidFill>
                  <a:srgbClr val="FF0000"/>
                </a:solidFill>
                <a:latin typeface="Arial Black" pitchFamily="34" charset="0"/>
              </a:rPr>
              <a:t>PROTESTE UFFICIALI</a:t>
            </a:r>
          </a:p>
          <a:p>
            <a:pPr marL="109728" indent="0" algn="just">
              <a:buClrTx/>
              <a:buNone/>
            </a:pPr>
            <a:endParaRPr lang="it-IT" sz="2400" b="1" dirty="0" smtClean="0"/>
          </a:p>
          <a:p>
            <a:pPr marL="109728" indent="0" algn="just">
              <a:buClrTx/>
              <a:buNone/>
            </a:pPr>
            <a:r>
              <a:rPr lang="it-IT" sz="2400" b="1" dirty="0" smtClean="0">
                <a:latin typeface="Arial" pitchFamily="34" charset="0"/>
                <a:cs typeface="Arial" pitchFamily="34" charset="0"/>
              </a:rPr>
              <a:t>COMPETIZIONI FIJLKAM</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Vengono decise dal Commissario di Tappeto sentite le parti interessate (RAG, rappresentanti delle Società Sportive / Rappresentative Regionali coinvolte;</a:t>
            </a:r>
          </a:p>
          <a:p>
            <a:pPr marL="109728" indent="0" algn="just">
              <a:buClrTx/>
              <a:buNone/>
            </a:pPr>
            <a:endParaRPr lang="it-IT" sz="2400" b="1" dirty="0" smtClean="0">
              <a:latin typeface="Arial" pitchFamily="34" charset="0"/>
              <a:cs typeface="Arial" pitchFamily="34" charset="0"/>
            </a:endParaRPr>
          </a:p>
          <a:p>
            <a:pPr marL="109728" indent="0" algn="just">
              <a:buClrTx/>
              <a:buNone/>
            </a:pPr>
            <a:r>
              <a:rPr lang="it-IT" sz="2400" b="1" u="sng" dirty="0" smtClean="0">
                <a:solidFill>
                  <a:srgbClr val="FF0000"/>
                </a:solidFill>
                <a:latin typeface="Arial" pitchFamily="34" charset="0"/>
                <a:cs typeface="Arial" pitchFamily="34" charset="0"/>
              </a:rPr>
              <a:t>La gara su quel tappeto viene sospesa</a:t>
            </a:r>
            <a:r>
              <a:rPr lang="it-IT" sz="2400" b="1" dirty="0" smtClean="0">
                <a:latin typeface="Arial" pitchFamily="34" charset="0"/>
                <a:cs typeface="Arial" pitchFamily="34" charset="0"/>
              </a:rPr>
              <a:t>.</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4805726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12</a:t>
            </a:r>
          </a:p>
          <a:p>
            <a:pPr marL="136525" indent="0" algn="ctr">
              <a:buNone/>
            </a:pPr>
            <a:r>
              <a:rPr lang="it-IT" sz="2800" b="1" dirty="0" smtClean="0">
                <a:solidFill>
                  <a:srgbClr val="FF0000"/>
                </a:solidFill>
                <a:latin typeface="Arial Black" pitchFamily="34" charset="0"/>
              </a:rPr>
              <a:t>POTERI E DOVERI</a:t>
            </a:r>
          </a:p>
          <a:p>
            <a:pPr marL="109728" indent="0" algn="just">
              <a:buClrTx/>
              <a:buNone/>
            </a:pPr>
            <a:endParaRPr lang="it-IT" sz="2400" b="1" dirty="0" smtClean="0"/>
          </a:p>
          <a:p>
            <a:pPr marL="109728" indent="0" algn="just">
              <a:buClrTx/>
              <a:buNone/>
            </a:pPr>
            <a:r>
              <a:rPr lang="it-IT" sz="2800" b="1" u="sng" dirty="0" smtClean="0">
                <a:latin typeface="Arial" pitchFamily="34" charset="0"/>
                <a:cs typeface="Arial" pitchFamily="34" charset="0"/>
              </a:rPr>
              <a:t>Obbligo di intervento del Match Supervisor</a:t>
            </a:r>
            <a:endParaRPr lang="it-IT" sz="2400" b="1" u="sng" dirty="0" smtClean="0">
              <a:latin typeface="Arial" pitchFamily="34" charset="0"/>
              <a:cs typeface="Arial" pitchFamily="34" charset="0"/>
            </a:endParaRP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L’Arbitro dimentica di assegnare il SENSHU;</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L’Arbitro assegna il punto all’Atleta sbagliato;</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L’Arbitro commina un avvertimento o una penalità all’Atleta sbagliato;</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L’Arbitro assegna un punto ad un Atleta e l’avvertimento di C2 per esagerazione all’avversario;</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12706476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12</a:t>
            </a:r>
          </a:p>
          <a:p>
            <a:pPr marL="136525" indent="0" algn="ctr">
              <a:buNone/>
            </a:pPr>
            <a:r>
              <a:rPr lang="it-IT" sz="2400" b="1" dirty="0" smtClean="0">
                <a:solidFill>
                  <a:srgbClr val="FF0000"/>
                </a:solidFill>
                <a:latin typeface="Arial Black" pitchFamily="34" charset="0"/>
              </a:rPr>
              <a:t>POTERI E DOVERI</a:t>
            </a:r>
          </a:p>
          <a:p>
            <a:pPr marL="109728" indent="0" algn="just">
              <a:buClrTx/>
              <a:buNone/>
            </a:pPr>
            <a:endParaRPr lang="it-IT" sz="2400" b="1" dirty="0" smtClean="0"/>
          </a:p>
          <a:p>
            <a:pPr algn="just">
              <a:buClrTx/>
              <a:buFont typeface="Wingdings" panose="05000000000000000000" pitchFamily="2" charset="2"/>
              <a:buChar char="v"/>
            </a:pPr>
            <a:r>
              <a:rPr lang="it-IT" sz="2400" b="1" dirty="0" smtClean="0"/>
              <a:t>L’Arbitro assegna il punto ad un contendente ed il </a:t>
            </a:r>
            <a:r>
              <a:rPr lang="it-IT" sz="2400" b="1" dirty="0" err="1" smtClean="0"/>
              <a:t>Mubobi</a:t>
            </a:r>
            <a:r>
              <a:rPr lang="it-IT" sz="2400" b="1" dirty="0" smtClean="0"/>
              <a:t> all’avversario; </a:t>
            </a:r>
          </a:p>
          <a:p>
            <a:pPr marL="109728" indent="0" algn="just">
              <a:buClrTx/>
              <a:buNone/>
            </a:pPr>
            <a:endParaRPr lang="it-IT" sz="2400" b="1" dirty="0" smtClean="0"/>
          </a:p>
          <a:p>
            <a:pPr algn="just">
              <a:buClrTx/>
              <a:buFont typeface="Wingdings" panose="05000000000000000000" pitchFamily="2" charset="2"/>
              <a:buChar char="v"/>
            </a:pPr>
            <a:r>
              <a:rPr lang="it-IT" sz="2400" b="1" dirty="0" smtClean="0"/>
              <a:t>L’Arbitro assegna un punto per una tecnica eseguita dopo lo </a:t>
            </a:r>
            <a:r>
              <a:rPr lang="it-IT" sz="2400" b="1" dirty="0" err="1" smtClean="0"/>
              <a:t>yame</a:t>
            </a:r>
            <a:r>
              <a:rPr lang="it-IT" sz="2400" b="1" dirty="0" smtClean="0"/>
              <a:t> o dopo che l’incontro è finito;</a:t>
            </a:r>
          </a:p>
          <a:p>
            <a:pPr marL="109728" indent="0" algn="just">
              <a:buClrTx/>
              <a:buNone/>
            </a:pPr>
            <a:endParaRPr lang="it-IT" sz="2400" b="1" dirty="0" smtClean="0"/>
          </a:p>
          <a:p>
            <a:pPr algn="just">
              <a:buClrTx/>
              <a:buFont typeface="Wingdings" panose="05000000000000000000" pitchFamily="2" charset="2"/>
              <a:buChar char="v"/>
            </a:pPr>
            <a:r>
              <a:rPr lang="it-IT" sz="2400" b="1" dirty="0" smtClean="0"/>
              <a:t>L’Arbitro assegna un punto per una tecnica eseguita quando il contendente  si trova fuori dal tappeto;</a:t>
            </a:r>
            <a:endParaRPr lang="it-IT" sz="2400" b="1" dirty="0"/>
          </a:p>
        </p:txBody>
      </p:sp>
    </p:spTree>
    <p:extLst>
      <p:ext uri="{BB962C8B-B14F-4D97-AF65-F5344CB8AC3E}">
        <p14:creationId xmlns:p14="http://schemas.microsoft.com/office/powerpoint/2010/main" xmlns="" val="19726639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12</a:t>
            </a:r>
          </a:p>
          <a:p>
            <a:pPr marL="136525" indent="0" algn="ctr">
              <a:buNone/>
            </a:pPr>
            <a:r>
              <a:rPr lang="it-IT" sz="2800" b="1" dirty="0" smtClean="0">
                <a:solidFill>
                  <a:srgbClr val="FF0000"/>
                </a:solidFill>
                <a:latin typeface="Arial Black" pitchFamily="34" charset="0"/>
              </a:rPr>
              <a:t>POTERI E DOVERI</a:t>
            </a:r>
          </a:p>
          <a:p>
            <a:pPr marL="109728" indent="0" algn="just">
              <a:buClrTx/>
              <a:buNone/>
            </a:pPr>
            <a:endParaRPr lang="it-IT" sz="2400" b="1" dirty="0" smtClean="0"/>
          </a:p>
          <a:p>
            <a:pPr algn="just">
              <a:buClrTx/>
              <a:buFont typeface="Wingdings" panose="05000000000000000000" pitchFamily="2" charset="2"/>
              <a:buChar char="v"/>
            </a:pPr>
            <a:endParaRPr lang="it-IT" sz="2400" b="1" dirty="0" smtClean="0"/>
          </a:p>
          <a:p>
            <a:pPr algn="just">
              <a:buClrTx/>
              <a:buFont typeface="Wingdings" panose="05000000000000000000" pitchFamily="2" charset="2"/>
              <a:buChar char="v"/>
            </a:pPr>
            <a:r>
              <a:rPr lang="it-IT" sz="2400" b="1" dirty="0" smtClean="0">
                <a:latin typeface="Arial" pitchFamily="34" charset="0"/>
                <a:cs typeface="Arial" pitchFamily="34" charset="0"/>
              </a:rPr>
              <a:t>L’Arbitro commina un avvertimento o una penalità per passività durante l’</a:t>
            </a:r>
            <a:r>
              <a:rPr lang="it-IT" sz="2400" b="1" dirty="0" err="1">
                <a:latin typeface="Arial" pitchFamily="34" charset="0"/>
                <a:cs typeface="Arial" pitchFamily="34" charset="0"/>
              </a:rPr>
              <a:t>A</a:t>
            </a:r>
            <a:r>
              <a:rPr lang="it-IT" sz="2400" b="1" dirty="0" err="1" smtClean="0">
                <a:latin typeface="Arial" pitchFamily="34" charset="0"/>
                <a:cs typeface="Arial" pitchFamily="34" charset="0"/>
              </a:rPr>
              <a:t>toshi</a:t>
            </a:r>
            <a:r>
              <a:rPr lang="it-IT" sz="2400" b="1" dirty="0" smtClean="0">
                <a:latin typeface="Arial" pitchFamily="34" charset="0"/>
                <a:cs typeface="Arial" pitchFamily="34" charset="0"/>
              </a:rPr>
              <a:t> </a:t>
            </a:r>
            <a:r>
              <a:rPr lang="it-IT" sz="2400" b="1" dirty="0" err="1" smtClean="0">
                <a:latin typeface="Arial" pitchFamily="34" charset="0"/>
                <a:cs typeface="Arial" pitchFamily="34" charset="0"/>
              </a:rPr>
              <a:t>Baraku</a:t>
            </a:r>
            <a:r>
              <a:rPr lang="it-IT" sz="2400" b="1" dirty="0" smtClean="0">
                <a:latin typeface="Arial" pitchFamily="34" charset="0"/>
                <a:cs typeface="Arial" pitchFamily="34" charset="0"/>
              </a:rPr>
              <a:t>; </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L’Arbitro </a:t>
            </a:r>
            <a:r>
              <a:rPr lang="it-IT" sz="2400" b="1" dirty="0">
                <a:latin typeface="Arial" pitchFamily="34" charset="0"/>
                <a:cs typeface="Arial" pitchFamily="34" charset="0"/>
              </a:rPr>
              <a:t>commina </a:t>
            </a:r>
            <a:r>
              <a:rPr lang="it-IT" sz="2400" b="1" dirty="0" smtClean="0">
                <a:latin typeface="Arial" pitchFamily="34" charset="0"/>
                <a:cs typeface="Arial" pitchFamily="34" charset="0"/>
              </a:rPr>
              <a:t>un errato avvertimento di C2 o </a:t>
            </a:r>
            <a:r>
              <a:rPr lang="it-IT" sz="2400" b="1" dirty="0">
                <a:latin typeface="Arial" pitchFamily="34" charset="0"/>
                <a:cs typeface="Arial" pitchFamily="34" charset="0"/>
              </a:rPr>
              <a:t>una </a:t>
            </a:r>
            <a:r>
              <a:rPr lang="it-IT" sz="2400" b="1" dirty="0" smtClean="0">
                <a:latin typeface="Arial" pitchFamily="34" charset="0"/>
                <a:cs typeface="Arial" pitchFamily="34" charset="0"/>
              </a:rPr>
              <a:t>errata penalità di C2 durante </a:t>
            </a:r>
            <a:r>
              <a:rPr lang="it-IT" sz="2400" b="1" dirty="0">
                <a:latin typeface="Arial" pitchFamily="34" charset="0"/>
                <a:cs typeface="Arial" pitchFamily="34" charset="0"/>
              </a:rPr>
              <a:t>l’</a:t>
            </a:r>
            <a:r>
              <a:rPr lang="it-IT" sz="2400" b="1" dirty="0" err="1">
                <a:latin typeface="Arial" pitchFamily="34" charset="0"/>
                <a:cs typeface="Arial" pitchFamily="34" charset="0"/>
              </a:rPr>
              <a:t>Atoshi</a:t>
            </a:r>
            <a:r>
              <a:rPr lang="it-IT" sz="2400" b="1" dirty="0">
                <a:latin typeface="Arial" pitchFamily="34" charset="0"/>
                <a:cs typeface="Arial" pitchFamily="34" charset="0"/>
              </a:rPr>
              <a:t> </a:t>
            </a:r>
            <a:r>
              <a:rPr lang="it-IT" sz="2400" b="1" dirty="0" err="1">
                <a:latin typeface="Arial" pitchFamily="34" charset="0"/>
                <a:cs typeface="Arial" pitchFamily="34" charset="0"/>
              </a:rPr>
              <a:t>Baraku</a:t>
            </a:r>
            <a:r>
              <a:rPr lang="it-IT" sz="2400" b="1" dirty="0" smtClean="0">
                <a:latin typeface="Arial" pitchFamily="34" charset="0"/>
                <a:cs typeface="Arial" pitchFamily="34" charset="0"/>
              </a:rPr>
              <a:t>;</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L’Arbitro non interrompe l’incontro  quando due o più Giudici assegnano un punto o un </a:t>
            </a:r>
            <a:r>
              <a:rPr lang="it-IT" sz="2400" b="1" dirty="0" err="1" smtClean="0">
                <a:latin typeface="Arial" pitchFamily="34" charset="0"/>
                <a:cs typeface="Arial" pitchFamily="34" charset="0"/>
              </a:rPr>
              <a:t>jogai</a:t>
            </a:r>
            <a:r>
              <a:rPr lang="it-IT" sz="2400" b="1" dirty="0" smtClean="0">
                <a:latin typeface="Arial" pitchFamily="34" charset="0"/>
                <a:cs typeface="Arial" pitchFamily="34" charset="0"/>
              </a:rPr>
              <a:t> allo stesso contendente;</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26447936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12</a:t>
            </a:r>
          </a:p>
          <a:p>
            <a:pPr marL="136525" indent="0" algn="ctr">
              <a:buNone/>
            </a:pPr>
            <a:r>
              <a:rPr lang="it-IT" sz="2800" b="1" dirty="0" smtClean="0">
                <a:solidFill>
                  <a:srgbClr val="FF0000"/>
                </a:solidFill>
                <a:latin typeface="Arial Black" pitchFamily="34" charset="0"/>
              </a:rPr>
              <a:t>POTERI E DOVERI</a:t>
            </a:r>
          </a:p>
          <a:p>
            <a:pPr marL="109728" indent="0" algn="just">
              <a:buClrTx/>
              <a:buNone/>
            </a:pPr>
            <a:endParaRPr lang="it-IT" sz="2400" b="1" dirty="0" smtClean="0"/>
          </a:p>
          <a:p>
            <a:pPr marL="109728" indent="0" algn="just">
              <a:buClrTx/>
              <a:buNone/>
            </a:pPr>
            <a:endParaRPr lang="it-IT" sz="2400" b="1" dirty="0" smtClean="0"/>
          </a:p>
          <a:p>
            <a:pPr algn="just">
              <a:buClrTx/>
              <a:buFont typeface="Wingdings" panose="05000000000000000000" pitchFamily="2" charset="2"/>
              <a:buChar char="v"/>
            </a:pPr>
            <a:r>
              <a:rPr lang="it-IT" sz="2400" b="1" dirty="0">
                <a:latin typeface="Arial" pitchFamily="34" charset="0"/>
                <a:cs typeface="Arial" pitchFamily="34" charset="0"/>
              </a:rPr>
              <a:t>L’Arbitro non interrompe l’incontro  quando </a:t>
            </a:r>
            <a:r>
              <a:rPr lang="it-IT" sz="2400" b="1" dirty="0" smtClean="0">
                <a:latin typeface="Arial" pitchFamily="34" charset="0"/>
                <a:cs typeface="Arial" pitchFamily="34" charset="0"/>
              </a:rPr>
              <a:t>un Coach ha richiesto la Video </a:t>
            </a:r>
            <a:r>
              <a:rPr lang="it-IT" sz="2400" b="1" dirty="0" err="1" smtClean="0">
                <a:latin typeface="Arial" pitchFamily="34" charset="0"/>
                <a:cs typeface="Arial" pitchFamily="34" charset="0"/>
              </a:rPr>
              <a:t>Review</a:t>
            </a:r>
            <a:r>
              <a:rPr lang="it-IT" sz="2400" b="1" dirty="0" smtClean="0">
                <a:latin typeface="Arial" pitchFamily="34" charset="0"/>
                <a:cs typeface="Arial" pitchFamily="34" charset="0"/>
              </a:rPr>
              <a:t>; </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L’Arbitro non applica correttamente le maggioranze;</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L’Arbitro non chiama il medico  quando deve essere applicata la «regola dei 10 secondi»;</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24299486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lnSpcReduction="10000"/>
          </a:bodyPr>
          <a:lstStyle/>
          <a:p>
            <a:pPr marL="136525" indent="0" algn="ctr">
              <a:buNone/>
            </a:pPr>
            <a:r>
              <a:rPr lang="it-IT" sz="4000" b="1" dirty="0" smtClean="0">
                <a:solidFill>
                  <a:srgbClr val="FF0000"/>
                </a:solidFill>
                <a:latin typeface="Arial Black" pitchFamily="34" charset="0"/>
              </a:rPr>
              <a:t>ARTICOLO 12</a:t>
            </a:r>
          </a:p>
          <a:p>
            <a:pPr marL="136525" indent="0" algn="ctr">
              <a:buNone/>
            </a:pPr>
            <a:r>
              <a:rPr lang="it-IT" sz="2400" b="1" dirty="0" smtClean="0">
                <a:solidFill>
                  <a:srgbClr val="FF0000"/>
                </a:solidFill>
                <a:latin typeface="Arial Black" pitchFamily="34" charset="0"/>
              </a:rPr>
              <a:t>POTERI E DOVERI</a:t>
            </a:r>
          </a:p>
          <a:p>
            <a:pPr marL="109728" indent="0" algn="just">
              <a:buClrTx/>
              <a:buNone/>
            </a:pPr>
            <a:endParaRPr lang="it-IT" sz="2400" b="1" dirty="0" smtClean="0"/>
          </a:p>
          <a:p>
            <a:pPr algn="just">
              <a:buClrTx/>
              <a:buFont typeface="Wingdings" panose="05000000000000000000" pitchFamily="2" charset="2"/>
              <a:buChar char="v"/>
            </a:pPr>
            <a:r>
              <a:rPr lang="it-IT" sz="2400" b="1" dirty="0" smtClean="0">
                <a:latin typeface="Arial" pitchFamily="34" charset="0"/>
                <a:cs typeface="Arial" pitchFamily="34" charset="0"/>
              </a:rPr>
              <a:t>L’Arbitro richiede il giudizio per </a:t>
            </a:r>
            <a:r>
              <a:rPr lang="it-IT" sz="2400" b="1" dirty="0" err="1" smtClean="0">
                <a:latin typeface="Arial" pitchFamily="34" charset="0"/>
                <a:cs typeface="Arial" pitchFamily="34" charset="0"/>
              </a:rPr>
              <a:t>Hantei</a:t>
            </a:r>
            <a:r>
              <a:rPr lang="it-IT" sz="2400" b="1" dirty="0" smtClean="0">
                <a:latin typeface="Arial" pitchFamily="34" charset="0"/>
                <a:cs typeface="Arial" pitchFamily="34" charset="0"/>
              </a:rPr>
              <a:t>, ovvero dichiara la parità, quando durante l’incontro è stato assegnato il SENSHU; </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Un Giudice  ha invertito  il colore delle bandierine;</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Il tabellone di gara non  mostra le informazioni corrette;</a:t>
            </a:r>
          </a:p>
          <a:p>
            <a:pPr algn="just">
              <a:buClrTx/>
              <a:buFont typeface="Wingdings" panose="05000000000000000000" pitchFamily="2" charset="2"/>
              <a:buChar char="v"/>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La tecnica richiesta dal Coach è stata eseguita dopo che l’Arbitro ha dato lo </a:t>
            </a:r>
            <a:r>
              <a:rPr lang="it-IT" sz="2400" b="1" dirty="0" err="1" smtClean="0">
                <a:latin typeface="Arial" pitchFamily="34" charset="0"/>
                <a:cs typeface="Arial" pitchFamily="34" charset="0"/>
              </a:rPr>
              <a:t>yame</a:t>
            </a:r>
            <a:r>
              <a:rPr lang="it-IT" sz="2400" b="1" dirty="0" smtClean="0">
                <a:latin typeface="Arial" pitchFamily="34" charset="0"/>
                <a:cs typeface="Arial" pitchFamily="34" charset="0"/>
              </a:rPr>
              <a:t> o dopo che l’incontro è finito.</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34352970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23" name="Picture 20"/>
          <p:cNvPicPr>
            <a:picLocks noChangeAspect="1" noChangeArrowheads="1"/>
          </p:cNvPicPr>
          <p:nvPr/>
        </p:nvPicPr>
        <p:blipFill>
          <a:blip r:embed="rId3" cstate="print"/>
          <a:srcRect/>
          <a:stretch>
            <a:fillRect/>
          </a:stretch>
        </p:blipFill>
        <p:spPr bwMode="auto">
          <a:xfrm>
            <a:off x="-28575" y="0"/>
            <a:ext cx="9142413" cy="1284288"/>
          </a:xfrm>
          <a:prstGeom prst="rect">
            <a:avLst/>
          </a:prstGeom>
          <a:noFill/>
          <a:ln w="9525">
            <a:noFill/>
            <a:miter lim="800000"/>
            <a:headEnd/>
            <a:tailEnd/>
          </a:ln>
        </p:spPr>
      </p:pic>
      <p:sp>
        <p:nvSpPr>
          <p:cNvPr id="21" name="Segnaposto contenuto 20"/>
          <p:cNvSpPr>
            <a:spLocks noGrp="1"/>
          </p:cNvSpPr>
          <p:nvPr>
            <p:ph sz="half" idx="1"/>
          </p:nvPr>
        </p:nvSpPr>
        <p:spPr>
          <a:xfrm>
            <a:off x="827584" y="1916832"/>
            <a:ext cx="7344816" cy="4090459"/>
          </a:xfrm>
        </p:spPr>
        <p:txBody>
          <a:bodyPr>
            <a:normAutofit/>
          </a:bodyPr>
          <a:lstStyle/>
          <a:p>
            <a:pPr algn="ctr">
              <a:buNone/>
            </a:pPr>
            <a:endParaRPr lang="it-IT" dirty="0" smtClean="0">
              <a:latin typeface="Arial" pitchFamily="34" charset="0"/>
              <a:cs typeface="Arial" pitchFamily="34" charset="0"/>
            </a:endParaRPr>
          </a:p>
          <a:p>
            <a:pPr algn="ctr">
              <a:buNone/>
            </a:pPr>
            <a:r>
              <a:rPr lang="it-IT" sz="3200" b="1" dirty="0" smtClean="0">
                <a:solidFill>
                  <a:srgbClr val="FF0000"/>
                </a:solidFill>
                <a:latin typeface="Arial" pitchFamily="34" charset="0"/>
                <a:cs typeface="Arial" pitchFamily="34" charset="0"/>
              </a:rPr>
              <a:t>CONTENUTO DELLA  PRESTAZIONE</a:t>
            </a:r>
          </a:p>
          <a:p>
            <a:pPr algn="ctr">
              <a:buNone/>
            </a:pPr>
            <a:endParaRPr lang="it-IT" sz="3200" b="1" dirty="0" smtClean="0">
              <a:solidFill>
                <a:srgbClr val="FF0000"/>
              </a:solidFill>
              <a:latin typeface="Arial" pitchFamily="34" charset="0"/>
              <a:cs typeface="Arial" pitchFamily="34" charset="0"/>
            </a:endParaRPr>
          </a:p>
          <a:p>
            <a:pPr algn="ctr">
              <a:buNone/>
            </a:pPr>
            <a:r>
              <a:rPr lang="it-IT" sz="3200" b="1" dirty="0" smtClean="0">
                <a:latin typeface="Arial" pitchFamily="34" charset="0"/>
                <a:cs typeface="Arial" pitchFamily="34" charset="0"/>
              </a:rPr>
              <a:t>AZIONI TECNICHE A LUNGA, MEDIA E CORTA DISTANZA</a:t>
            </a:r>
          </a:p>
          <a:p>
            <a:pPr algn="ctr">
              <a:buNone/>
            </a:pPr>
            <a:endParaRPr lang="it-IT"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12</a:t>
            </a:r>
          </a:p>
          <a:p>
            <a:pPr marL="136525" indent="0" algn="ctr">
              <a:buNone/>
            </a:pPr>
            <a:r>
              <a:rPr lang="it-IT" sz="2400" b="1" dirty="0" smtClean="0">
                <a:solidFill>
                  <a:srgbClr val="FF0000"/>
                </a:solidFill>
                <a:latin typeface="Arial Black" pitchFamily="34" charset="0"/>
              </a:rPr>
              <a:t>POTERI E DOVERI</a:t>
            </a:r>
          </a:p>
          <a:p>
            <a:pPr marL="109728" indent="0" algn="just">
              <a:buClrTx/>
              <a:buNone/>
            </a:pPr>
            <a:r>
              <a:rPr lang="it-IT" sz="2800" b="1" u="sng" dirty="0" smtClean="0"/>
              <a:t>Nei seguenti casi  il Supervisore non dovrà intervenire:</a:t>
            </a:r>
          </a:p>
          <a:p>
            <a:pPr marL="109728" indent="0" algn="just">
              <a:buClrTx/>
              <a:buNone/>
            </a:pPr>
            <a:endParaRPr lang="it-IT" sz="2400" b="1" dirty="0" smtClean="0"/>
          </a:p>
          <a:p>
            <a:pPr algn="just">
              <a:buClrTx/>
              <a:buFont typeface="Wingdings" panose="05000000000000000000" pitchFamily="2" charset="2"/>
              <a:buChar char="v"/>
            </a:pPr>
            <a:r>
              <a:rPr lang="it-IT" sz="2400" b="1" dirty="0" smtClean="0">
                <a:latin typeface="Arial" pitchFamily="34" charset="0"/>
                <a:cs typeface="Arial" pitchFamily="34" charset="0"/>
              </a:rPr>
              <a:t>I Giudici non segnalano il punto con la bandierina; </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I Giudici non segnalano il </a:t>
            </a:r>
            <a:r>
              <a:rPr lang="it-IT" sz="2400" b="1" dirty="0" err="1" smtClean="0">
                <a:latin typeface="Arial" pitchFamily="34" charset="0"/>
                <a:cs typeface="Arial" pitchFamily="34" charset="0"/>
              </a:rPr>
              <a:t>Jogai</a:t>
            </a:r>
            <a:r>
              <a:rPr lang="it-IT" sz="2400" b="1" dirty="0" smtClean="0">
                <a:latin typeface="Arial" pitchFamily="34" charset="0"/>
                <a:cs typeface="Arial" pitchFamily="34" charset="0"/>
              </a:rPr>
              <a:t>;</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I Giudici non supportano la richiesta dell’Arbitro di un avvertimento o di una penalità di C1 o C2;</a:t>
            </a:r>
          </a:p>
          <a:p>
            <a:pPr algn="just">
              <a:buClrTx/>
              <a:buFont typeface="Wingdings" panose="05000000000000000000" pitchFamily="2" charset="2"/>
              <a:buChar char="v"/>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Il livello di contatto di C1 deciso dal Gruppo Arbitrale;</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34352970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12</a:t>
            </a:r>
          </a:p>
          <a:p>
            <a:pPr marL="136525" indent="0" algn="ctr">
              <a:buNone/>
            </a:pPr>
            <a:r>
              <a:rPr lang="it-IT" sz="2400" b="1" dirty="0" smtClean="0">
                <a:solidFill>
                  <a:srgbClr val="FF0000"/>
                </a:solidFill>
                <a:latin typeface="Arial Black" pitchFamily="34" charset="0"/>
              </a:rPr>
              <a:t>POTERI E DOVERI</a:t>
            </a:r>
          </a:p>
          <a:p>
            <a:pPr marL="109728" indent="0" algn="just">
              <a:buClrTx/>
              <a:buNone/>
            </a:pPr>
            <a:endParaRPr lang="it-IT" sz="2400" b="1" dirty="0" smtClean="0"/>
          </a:p>
          <a:p>
            <a:pPr algn="just">
              <a:buClrTx/>
              <a:buFont typeface="Wingdings" panose="05000000000000000000" pitchFamily="2" charset="2"/>
              <a:buChar char="v"/>
            </a:pPr>
            <a:r>
              <a:rPr lang="it-IT" sz="2400" b="1" dirty="0" smtClean="0">
                <a:latin typeface="Arial" pitchFamily="34" charset="0"/>
                <a:cs typeface="Arial" pitchFamily="34" charset="0"/>
              </a:rPr>
              <a:t>Il livello di avvertimento o di penalità di C2 deciso dal Gruppo Arbitrale; </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Il Supervisore non ha alcun voto o autorità nelle questioni che riguardano le decisioni in merito alla validità o meno di un punto;</a:t>
            </a:r>
          </a:p>
          <a:p>
            <a:pPr marL="109728" indent="0" algn="just">
              <a:buClrTx/>
              <a:buNone/>
            </a:pPr>
            <a:endParaRPr lang="it-IT" sz="2400" b="1" dirty="0" smtClean="0">
              <a:latin typeface="Arial" pitchFamily="34" charset="0"/>
              <a:cs typeface="Arial" pitchFamily="34" charset="0"/>
            </a:endParaRPr>
          </a:p>
          <a:p>
            <a:pPr algn="just">
              <a:buClrTx/>
              <a:buFont typeface="Wingdings" panose="05000000000000000000" pitchFamily="2" charset="2"/>
              <a:buChar char="v"/>
            </a:pPr>
            <a:r>
              <a:rPr lang="it-IT" sz="2400" b="1" dirty="0" smtClean="0">
                <a:latin typeface="Arial" pitchFamily="34" charset="0"/>
                <a:cs typeface="Arial" pitchFamily="34" charset="0"/>
              </a:rPr>
              <a:t>Qualora l’Arbitro non senta il segnale di fine incontro, sarà il Supervisore del punteggio ad utilizzare il suo fischietto e non il Supervisore.</a:t>
            </a:r>
          </a:p>
          <a:p>
            <a:pPr algn="just">
              <a:buClrTx/>
              <a:buFont typeface="Wingdings" panose="05000000000000000000" pitchFamily="2" charset="2"/>
              <a:buChar char="v"/>
            </a:pPr>
            <a:endParaRPr lang="it-IT" sz="2400" b="1" dirty="0" smtClean="0">
              <a:latin typeface="Arial" pitchFamily="34" charset="0"/>
              <a:cs typeface="Arial" pitchFamily="34" charset="0"/>
            </a:endParaRPr>
          </a:p>
        </p:txBody>
      </p:sp>
    </p:spTree>
    <p:extLst>
      <p:ext uri="{BB962C8B-B14F-4D97-AF65-F5344CB8AC3E}">
        <p14:creationId xmlns:p14="http://schemas.microsoft.com/office/powerpoint/2010/main" xmlns="" val="34352970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12</a:t>
            </a:r>
          </a:p>
          <a:p>
            <a:pPr marL="136525" indent="0" algn="ctr">
              <a:buNone/>
            </a:pPr>
            <a:r>
              <a:rPr lang="it-IT" sz="2400" b="1" dirty="0" smtClean="0">
                <a:solidFill>
                  <a:srgbClr val="FF0000"/>
                </a:solidFill>
                <a:latin typeface="Arial Black" pitchFamily="34" charset="0"/>
              </a:rPr>
              <a:t>POTERI E DOVERI</a:t>
            </a:r>
          </a:p>
          <a:p>
            <a:pPr marL="136525" indent="0" algn="ctr">
              <a:buNone/>
            </a:pPr>
            <a:endParaRPr lang="it-IT" sz="2400" b="1" dirty="0" smtClean="0">
              <a:solidFill>
                <a:srgbClr val="FF0000"/>
              </a:solidFill>
              <a:latin typeface="Arial Black" pitchFamily="34" charset="0"/>
            </a:endParaRPr>
          </a:p>
          <a:p>
            <a:pPr marL="109728" indent="0" algn="just">
              <a:buClrTx/>
              <a:buNone/>
            </a:pPr>
            <a:r>
              <a:rPr lang="it-IT" sz="2800" b="1" u="sng" dirty="0" smtClean="0">
                <a:latin typeface="Arial" pitchFamily="34" charset="0"/>
                <a:cs typeface="Arial" pitchFamily="34" charset="0"/>
              </a:rPr>
              <a:t>SPECIFICAZIONE</a:t>
            </a:r>
          </a:p>
          <a:p>
            <a:pPr marL="109728" indent="0" algn="just">
              <a:buClrTx/>
              <a:buNone/>
            </a:pPr>
            <a:endParaRPr lang="it-IT" sz="2000" b="1" dirty="0" smtClean="0">
              <a:latin typeface="Arial" pitchFamily="34" charset="0"/>
              <a:cs typeface="Arial" pitchFamily="34" charset="0"/>
            </a:endParaRPr>
          </a:p>
          <a:p>
            <a:pPr marL="109728" indent="0" algn="just">
              <a:lnSpc>
                <a:spcPct val="150000"/>
              </a:lnSpc>
              <a:buClrTx/>
              <a:buNone/>
            </a:pPr>
            <a:r>
              <a:rPr lang="it-IT" sz="2400" b="1" dirty="0" smtClean="0">
                <a:latin typeface="Arial" pitchFamily="34" charset="0"/>
                <a:cs typeface="Arial" pitchFamily="34" charset="0"/>
              </a:rPr>
              <a:t>Anche nel caso in cui l’organizzatore esegua un controllo degli equipaggiamenti prima che gli Atleti prendano posto nell’area di gara, è comunque responsabilità del Supervisore del combattimento verificare che l’equipaggiamento sia conforme al regolamento.</a:t>
            </a:r>
          </a:p>
        </p:txBody>
      </p:sp>
    </p:spTree>
    <p:extLst>
      <p:ext uri="{BB962C8B-B14F-4D97-AF65-F5344CB8AC3E}">
        <p14:creationId xmlns:p14="http://schemas.microsoft.com/office/powerpoint/2010/main" xmlns="" val="34352970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ARTICOLO 13</a:t>
            </a:r>
          </a:p>
          <a:p>
            <a:pPr marL="136525" indent="0" algn="ctr">
              <a:buNone/>
            </a:pPr>
            <a:r>
              <a:rPr lang="it-IT" sz="2400" b="1" dirty="0" smtClean="0">
                <a:solidFill>
                  <a:srgbClr val="FF0000"/>
                </a:solidFill>
                <a:latin typeface="Arial Black" pitchFamily="34" charset="0"/>
              </a:rPr>
              <a:t>INIZIO, SOSPENSIONE E FINE DELL’INCONTRO</a:t>
            </a:r>
            <a:endParaRPr lang="it-IT" sz="2400" b="1" dirty="0" smtClean="0"/>
          </a:p>
          <a:p>
            <a:pPr algn="just">
              <a:buClrTx/>
              <a:buFont typeface="Wingdings" panose="05000000000000000000" pitchFamily="2" charset="2"/>
              <a:buChar char="v"/>
            </a:pPr>
            <a:endParaRPr lang="it-IT" sz="2400" b="1" dirty="0" smtClean="0"/>
          </a:p>
          <a:p>
            <a:pPr marL="109728" indent="0" algn="just">
              <a:lnSpc>
                <a:spcPct val="150000"/>
              </a:lnSpc>
              <a:buClrTx/>
              <a:buNone/>
            </a:pPr>
            <a:r>
              <a:rPr lang="it-IT" sz="2400" b="1" dirty="0" smtClean="0">
                <a:latin typeface="Arial" pitchFamily="34" charset="0"/>
                <a:cs typeface="Arial" pitchFamily="34" charset="0"/>
              </a:rPr>
              <a:t>I contendenti devono stare  a due metri di distanza tra di loro. </a:t>
            </a:r>
          </a:p>
          <a:p>
            <a:pPr marL="109728" indent="0" algn="just">
              <a:lnSpc>
                <a:spcPct val="150000"/>
              </a:lnSpc>
              <a:buClrTx/>
              <a:buNone/>
            </a:pPr>
            <a:endParaRPr lang="it-IT" sz="2400" b="1" dirty="0">
              <a:latin typeface="Arial" pitchFamily="34" charset="0"/>
              <a:cs typeface="Arial" pitchFamily="34" charset="0"/>
            </a:endParaRPr>
          </a:p>
          <a:p>
            <a:pPr marL="109728" indent="0" algn="just">
              <a:lnSpc>
                <a:spcPct val="150000"/>
              </a:lnSpc>
              <a:buClrTx/>
              <a:buNone/>
            </a:pPr>
            <a:r>
              <a:rPr lang="it-IT" sz="2400" b="1" dirty="0" smtClean="0">
                <a:latin typeface="Arial" pitchFamily="34" charset="0"/>
                <a:cs typeface="Arial" pitchFamily="34" charset="0"/>
              </a:rPr>
              <a:t>Devono posizionarsi  sul tappeto rosso, ma non più al centro bensì in prossimità del margine più vicino all’avversario.</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23553140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12"/>
          <p:cNvPicPr>
            <a:picLocks noChangeAspect="1" noChangeArrowheads="1"/>
          </p:cNvPicPr>
          <p:nvPr/>
        </p:nvPicPr>
        <p:blipFill>
          <a:blip r:embed="rId3" cstate="print"/>
          <a:srcRect/>
          <a:stretch>
            <a:fillRect/>
          </a:stretch>
        </p:blipFill>
        <p:spPr bwMode="auto">
          <a:xfrm>
            <a:off x="0" y="1149350"/>
            <a:ext cx="9144000" cy="68263"/>
          </a:xfrm>
          <a:prstGeom prst="rect">
            <a:avLst/>
          </a:prstGeom>
          <a:noFill/>
          <a:ln w="9525">
            <a:noFill/>
            <a:miter lim="800000"/>
            <a:headEnd/>
            <a:tailEnd/>
          </a:ln>
        </p:spPr>
      </p:pic>
      <p:pic>
        <p:nvPicPr>
          <p:cNvPr id="84995" name="Picture 20"/>
          <p:cNvPicPr>
            <a:picLocks noChangeAspect="1" noChangeArrowheads="1"/>
          </p:cNvPicPr>
          <p:nvPr/>
        </p:nvPicPr>
        <p:blipFill>
          <a:blip r:embed="rId4" cstate="print"/>
          <a:srcRect/>
          <a:stretch>
            <a:fillRect/>
          </a:stretch>
        </p:blipFill>
        <p:spPr bwMode="auto">
          <a:xfrm>
            <a:off x="0" y="-33338"/>
            <a:ext cx="9142413" cy="1182688"/>
          </a:xfrm>
          <a:prstGeom prst="rect">
            <a:avLst/>
          </a:prstGeom>
          <a:noFill/>
          <a:ln w="9525">
            <a:noFill/>
            <a:miter lim="800000"/>
            <a:headEnd/>
            <a:tailEnd/>
          </a:ln>
        </p:spPr>
      </p:pic>
      <p:sp>
        <p:nvSpPr>
          <p:cNvPr id="80900" name="Rechteck 20"/>
          <p:cNvSpPr>
            <a:spLocks noChangeArrowheads="1"/>
          </p:cNvSpPr>
          <p:nvPr/>
        </p:nvSpPr>
        <p:spPr bwMode="auto">
          <a:xfrm>
            <a:off x="107950" y="311150"/>
            <a:ext cx="8783638"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defRPr/>
            </a:pPr>
            <a:r>
              <a:rPr lang="de-AT" altLang="it-IT" sz="2800" dirty="0">
                <a:solidFill>
                  <a:srgbClr val="FFFF00"/>
                </a:solidFill>
                <a:latin typeface="Arial Black" panose="020B0A04020102020204" pitchFamily="34" charset="0"/>
              </a:rPr>
              <a:t>K U M I T E</a:t>
            </a:r>
          </a:p>
        </p:txBody>
      </p:sp>
      <p:pic>
        <p:nvPicPr>
          <p:cNvPr id="8" name="Picture 3" descr="C:\Users\javier.SWEKARATE\Desktop\maxresdefault.jpg"/>
          <p:cNvPicPr>
            <a:picLocks noChangeAspect="1" noChangeArrowheads="1"/>
          </p:cNvPicPr>
          <p:nvPr/>
        </p:nvPicPr>
        <p:blipFill>
          <a:blip r:embed="rId5" cstate="print"/>
          <a:srcRect/>
          <a:stretch>
            <a:fillRect/>
          </a:stretch>
        </p:blipFill>
        <p:spPr bwMode="auto">
          <a:xfrm rot="21421689">
            <a:off x="-51148" y="2419894"/>
            <a:ext cx="5184883" cy="2959557"/>
          </a:xfrm>
          <a:prstGeom prst="rect">
            <a:avLst/>
          </a:prstGeom>
          <a:noFill/>
          <a:ln w="25400">
            <a:noFill/>
          </a:ln>
          <a:effectLst>
            <a:softEdge rad="127000"/>
          </a:effectLst>
        </p:spPr>
      </p:pic>
      <p:sp>
        <p:nvSpPr>
          <p:cNvPr id="11" name="Rechteck 10"/>
          <p:cNvSpPr/>
          <p:nvPr/>
        </p:nvSpPr>
        <p:spPr>
          <a:xfrm>
            <a:off x="0" y="1785938"/>
            <a:ext cx="4032250" cy="523875"/>
          </a:xfrm>
          <a:prstGeom prst="rect">
            <a:avLst/>
          </a:prstGeom>
        </p:spPr>
        <p:txBody>
          <a:bodyPr>
            <a:spAutoFit/>
          </a:bodyPr>
          <a:lstStyle/>
          <a:p>
            <a:pPr algn="ctr">
              <a:defRPr/>
            </a:pPr>
            <a:r>
              <a:rPr lang="de-AT" sz="2800" b="1" dirty="0" err="1">
                <a:solidFill>
                  <a:schemeClr val="tx2">
                    <a:lumMod val="75000"/>
                  </a:schemeClr>
                </a:solidFill>
                <a:latin typeface="Arial" panose="020B0604020202020204" pitchFamily="34" charset="0"/>
                <a:cs typeface="Arial" panose="020B0604020202020204" pitchFamily="34" charset="0"/>
              </a:rPr>
              <a:t>Tatami</a:t>
            </a:r>
            <a:endParaRPr lang="de-AT" dirty="0">
              <a:latin typeface="Arial" panose="020B0604020202020204" pitchFamily="34" charset="0"/>
            </a:endParaRPr>
          </a:p>
        </p:txBody>
      </p:sp>
      <p:pic>
        <p:nvPicPr>
          <p:cNvPr id="13" name="Picture 3" descr="C:\Users\javier.SWEKARATE\Desktop\IMG_6355.JPG"/>
          <p:cNvPicPr>
            <a:picLocks noChangeAspect="1" noChangeArrowheads="1"/>
          </p:cNvPicPr>
          <p:nvPr/>
        </p:nvPicPr>
        <p:blipFill>
          <a:blip r:embed="rId6" cstate="print"/>
          <a:srcRect/>
          <a:stretch>
            <a:fillRect/>
          </a:stretch>
        </p:blipFill>
        <p:spPr bwMode="auto">
          <a:xfrm rot="362909">
            <a:off x="5417512" y="2224028"/>
            <a:ext cx="3473963" cy="2605472"/>
          </a:xfrm>
          <a:prstGeom prst="rect">
            <a:avLst/>
          </a:prstGeom>
          <a:noFill/>
          <a:ln w="25400">
            <a:noFill/>
          </a:ln>
          <a:effectLst>
            <a:softEdge rad="127000"/>
          </a:effectLst>
        </p:spPr>
      </p:pic>
      <p:sp>
        <p:nvSpPr>
          <p:cNvPr id="10" name="Freccia a destra 9"/>
          <p:cNvSpPr/>
          <p:nvPr/>
        </p:nvSpPr>
        <p:spPr>
          <a:xfrm>
            <a:off x="2843808" y="4005064"/>
            <a:ext cx="576064" cy="28803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FFFF00"/>
              </a:solidFill>
            </a:endParaRPr>
          </a:p>
        </p:txBody>
      </p:sp>
      <p:sp>
        <p:nvSpPr>
          <p:cNvPr id="12" name="Freccia a sinistra 11"/>
          <p:cNvSpPr/>
          <p:nvPr/>
        </p:nvSpPr>
        <p:spPr>
          <a:xfrm>
            <a:off x="2051720" y="4149080"/>
            <a:ext cx="648072" cy="288032"/>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a destra 13"/>
          <p:cNvSpPr/>
          <p:nvPr/>
        </p:nvSpPr>
        <p:spPr>
          <a:xfrm>
            <a:off x="5652120" y="3933056"/>
            <a:ext cx="978408" cy="48463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APPENDICE 3</a:t>
            </a:r>
          </a:p>
          <a:p>
            <a:pPr marL="136525" indent="0" algn="ctr">
              <a:buNone/>
            </a:pPr>
            <a:r>
              <a:rPr lang="it-IT" sz="2400" b="1" dirty="0" smtClean="0">
                <a:solidFill>
                  <a:srgbClr val="FF0000"/>
                </a:solidFill>
                <a:latin typeface="Arial Black" pitchFamily="34" charset="0"/>
              </a:rPr>
              <a:t>CONTATTO ECCESSIVO ED ESAGERAZIONE</a:t>
            </a:r>
            <a:endParaRPr lang="it-IT" sz="2400" b="1" dirty="0" smtClean="0"/>
          </a:p>
          <a:p>
            <a:pPr algn="just">
              <a:buClrTx/>
              <a:buFont typeface="Wingdings" panose="05000000000000000000" pitchFamily="2" charset="2"/>
              <a:buChar char="v"/>
            </a:pPr>
            <a:endParaRPr lang="it-IT" sz="2400" b="1" dirty="0" smtClean="0"/>
          </a:p>
          <a:p>
            <a:pPr marL="109728" indent="0" algn="just">
              <a:buClrTx/>
              <a:buNone/>
            </a:pPr>
            <a:r>
              <a:rPr lang="it-IT" sz="2400" b="1" dirty="0" smtClean="0">
                <a:latin typeface="Arial" pitchFamily="34" charset="0"/>
                <a:cs typeface="Arial" pitchFamily="34" charset="0"/>
              </a:rPr>
              <a:t>Se un Atleta manifesta di aver ricevuto un contatto eccessivo, mentre i Giudici ritengono invece che la tecnica  sia stata in realtà controllata, si dovranno adottare le seguenti decisioni:</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Verrà assegnato il punto  all’Atleta che ha eseguito la tecnica, ed all’avversario verrà comminata una penalità per simulazione .</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La penalità minima è l’HANSOKU; nei casi più gravi verrà comminato lo SHIKKAKU.</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119757936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APPENDICE 3</a:t>
            </a:r>
          </a:p>
          <a:p>
            <a:pPr marL="136525" indent="0" algn="ctr">
              <a:buNone/>
            </a:pPr>
            <a:r>
              <a:rPr lang="it-IT" sz="2400" b="1" u="sng" dirty="0" smtClean="0">
                <a:solidFill>
                  <a:srgbClr val="FF0000"/>
                </a:solidFill>
                <a:latin typeface="Arial Black" pitchFamily="34" charset="0"/>
              </a:rPr>
              <a:t>PRECISAZIONE</a:t>
            </a:r>
            <a:endParaRPr lang="it-IT" sz="2400" b="1" u="sng" dirty="0" smtClean="0"/>
          </a:p>
          <a:p>
            <a:pPr algn="just">
              <a:buClrTx/>
              <a:buFont typeface="Wingdings" panose="05000000000000000000" pitchFamily="2" charset="2"/>
              <a:buChar char="v"/>
            </a:pPr>
            <a:endParaRPr lang="it-IT" sz="2400" b="1" dirty="0" smtClean="0"/>
          </a:p>
          <a:p>
            <a:pPr marL="109728" indent="0" algn="just">
              <a:buClrTx/>
              <a:buNone/>
            </a:pPr>
            <a:r>
              <a:rPr lang="it-IT" sz="2400" b="1" dirty="0" smtClean="0">
                <a:latin typeface="Arial" pitchFamily="34" charset="0"/>
                <a:cs typeface="Arial" pitchFamily="34" charset="0"/>
              </a:rPr>
              <a:t>L’Atleta non deve essere penalizzato se ha perso il fiato a causa di un colpo subìto, anche se il gruppo arbitrale ritiene che la tecnica meriti il punto.</a:t>
            </a:r>
          </a:p>
          <a:p>
            <a:pPr marL="109728" indent="0" algn="just">
              <a:buClrTx/>
              <a:buNone/>
            </a:pPr>
            <a:endParaRPr lang="it-IT" sz="2400" b="1" dirty="0" smtClean="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Si tratta di una normale reazione del corpo. </a:t>
            </a:r>
          </a:p>
          <a:p>
            <a:pPr marL="109728" indent="0" algn="just">
              <a:buClrTx/>
              <a:buNone/>
            </a:pPr>
            <a:endParaRPr lang="it-IT" sz="2400" b="1" dirty="0" smtClean="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In tal caso verrà regolarmente assegnato il punto, e all’Atleta che ha subito il colpo verrà concesso il tempo necessario per riprendere fiato.</a:t>
            </a:r>
            <a:endParaRPr lang="it-IT" sz="2400" b="1" dirty="0">
              <a:latin typeface="Arial" pitchFamily="34" charset="0"/>
              <a:cs typeface="Arial" pitchFamily="34" charset="0"/>
            </a:endParaRPr>
          </a:p>
        </p:txBody>
      </p:sp>
    </p:spTree>
    <p:extLst>
      <p:ext uri="{BB962C8B-B14F-4D97-AF65-F5344CB8AC3E}">
        <p14:creationId xmlns:p14="http://schemas.microsoft.com/office/powerpoint/2010/main" xmlns="" val="11975793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APPENDICE 10</a:t>
            </a:r>
          </a:p>
          <a:p>
            <a:pPr marL="136525" indent="0" algn="ctr">
              <a:buNone/>
            </a:pPr>
            <a:r>
              <a:rPr lang="it-IT" sz="2400" b="1" dirty="0" smtClean="0">
                <a:solidFill>
                  <a:srgbClr val="FF0000"/>
                </a:solidFill>
                <a:latin typeface="Arial Black" pitchFamily="34" charset="0"/>
              </a:rPr>
              <a:t>UNDER 14</a:t>
            </a:r>
            <a:endParaRPr lang="it-IT" sz="2400" b="1" dirty="0" smtClean="0"/>
          </a:p>
          <a:p>
            <a:pPr marL="109728" indent="0" algn="just">
              <a:buClrTx/>
              <a:buNone/>
            </a:pPr>
            <a:endParaRPr lang="it-IT" sz="2400" b="1" dirty="0" smtClean="0"/>
          </a:p>
          <a:p>
            <a:pPr marL="109728" indent="0" algn="ctr">
              <a:buClrTx/>
              <a:buNone/>
            </a:pPr>
            <a:r>
              <a:rPr lang="it-IT" sz="2400" b="1" dirty="0" smtClean="0">
                <a:latin typeface="Arial" pitchFamily="34" charset="0"/>
                <a:cs typeface="Arial" pitchFamily="34" charset="0"/>
              </a:rPr>
              <a:t>DURATA DELL’INCONTRO</a:t>
            </a:r>
          </a:p>
          <a:p>
            <a:pPr marL="109728" indent="0" algn="ctr">
              <a:buClrTx/>
              <a:buNone/>
            </a:pPr>
            <a:r>
              <a:rPr lang="it-IT" sz="2400" b="1" dirty="0" smtClean="0">
                <a:latin typeface="Arial" pitchFamily="34" charset="0"/>
                <a:cs typeface="Arial" pitchFamily="34" charset="0"/>
              </a:rPr>
              <a:t>1’30’’</a:t>
            </a:r>
          </a:p>
          <a:p>
            <a:pPr marL="109728" indent="0" algn="ctr">
              <a:buClrTx/>
              <a:buNone/>
            </a:pPr>
            <a:endParaRPr lang="it-IT" sz="2400" b="1" dirty="0">
              <a:latin typeface="Arial" pitchFamily="34" charset="0"/>
              <a:cs typeface="Arial" pitchFamily="34" charset="0"/>
            </a:endParaRPr>
          </a:p>
          <a:p>
            <a:pPr marL="109728" indent="0" algn="ctr">
              <a:buClrTx/>
              <a:buNone/>
            </a:pPr>
            <a:r>
              <a:rPr lang="it-IT" sz="2400" b="1" dirty="0" smtClean="0">
                <a:latin typeface="Arial" pitchFamily="34" charset="0"/>
                <a:cs typeface="Arial" pitchFamily="34" charset="0"/>
              </a:rPr>
              <a:t>PROTEZIONI</a:t>
            </a:r>
          </a:p>
          <a:p>
            <a:pPr marL="109728" indent="0" algn="ctr">
              <a:buClrTx/>
              <a:buNone/>
            </a:pPr>
            <a:endParaRPr lang="it-IT" sz="2400" b="1" dirty="0" smtClean="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In aggiunta a quelle già previste, è obbligatorio l’uso della maschera facciale.</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Il corpetto (specifico per gli Under 14) dovrà essere indossato sopra il karate-gi.</a:t>
            </a:r>
          </a:p>
          <a:p>
            <a:pPr marL="109728" indent="0" algn="just">
              <a:buClrTx/>
              <a:buNone/>
            </a:pPr>
            <a:endParaRPr lang="it-IT" sz="2400" b="1" dirty="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smtClean="0"/>
          </a:p>
        </p:txBody>
      </p:sp>
    </p:spTree>
    <p:extLst>
      <p:ext uri="{BB962C8B-B14F-4D97-AF65-F5344CB8AC3E}">
        <p14:creationId xmlns:p14="http://schemas.microsoft.com/office/powerpoint/2010/main" xmlns="" val="31863063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APPENDICE 10</a:t>
            </a:r>
          </a:p>
          <a:p>
            <a:pPr marL="136525" indent="0" algn="ctr">
              <a:buNone/>
            </a:pPr>
            <a:r>
              <a:rPr lang="it-IT" sz="2400" b="1" dirty="0" smtClean="0">
                <a:solidFill>
                  <a:srgbClr val="FF0000"/>
                </a:solidFill>
                <a:latin typeface="Arial Black" pitchFamily="34" charset="0"/>
              </a:rPr>
              <a:t>UNDER 14</a:t>
            </a:r>
            <a:endParaRPr lang="it-IT" sz="2400" b="1" dirty="0" smtClean="0"/>
          </a:p>
          <a:p>
            <a:pPr marL="109728" indent="0" algn="just">
              <a:buClrTx/>
              <a:buNone/>
            </a:pPr>
            <a:endParaRPr lang="it-IT" sz="2400" b="1" dirty="0" smtClean="0"/>
          </a:p>
          <a:p>
            <a:pPr marL="109728" indent="0" algn="ctr">
              <a:buClrTx/>
              <a:buNone/>
            </a:pPr>
            <a:r>
              <a:rPr lang="it-IT" sz="2400" b="1" dirty="0" smtClean="0">
                <a:latin typeface="Arial" pitchFamily="34" charset="0"/>
                <a:cs typeface="Arial" pitchFamily="34" charset="0"/>
              </a:rPr>
              <a:t>MODALITA’ TECNICHE</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Dal punto di vista tecnico o arbitrale non vi è alcuna differenza  rispetto alle classi di età Cadetti e Juniores.</a:t>
            </a:r>
          </a:p>
          <a:p>
            <a:pPr marL="109728" indent="0" algn="just">
              <a:buClrTx/>
              <a:buNone/>
            </a:pPr>
            <a:endParaRPr lang="it-IT" sz="2400" b="1" dirty="0">
              <a:latin typeface="Arial" pitchFamily="34" charset="0"/>
              <a:cs typeface="Arial" pitchFamily="34" charset="0"/>
            </a:endParaRPr>
          </a:p>
          <a:p>
            <a:pPr marL="109728" indent="0" algn="just">
              <a:buClrTx/>
              <a:buNone/>
            </a:pPr>
            <a:r>
              <a:rPr lang="it-IT" sz="2400" b="1" dirty="0" smtClean="0">
                <a:latin typeface="Arial" pitchFamily="34" charset="0"/>
                <a:cs typeface="Arial" pitchFamily="34" charset="0"/>
              </a:rPr>
              <a:t>L’unica differenza è che non </a:t>
            </a:r>
            <a:r>
              <a:rPr lang="it-IT" sz="2400" b="1" dirty="0">
                <a:latin typeface="Arial" pitchFamily="34" charset="0"/>
                <a:cs typeface="Arial" pitchFamily="34" charset="0"/>
              </a:rPr>
              <a:t>è consentito alcun contatto  in </a:t>
            </a:r>
            <a:r>
              <a:rPr lang="it-IT" sz="2400" b="1" dirty="0" err="1">
                <a:latin typeface="Arial" pitchFamily="34" charset="0"/>
                <a:cs typeface="Arial" pitchFamily="34" charset="0"/>
              </a:rPr>
              <a:t>jodan</a:t>
            </a:r>
            <a:r>
              <a:rPr lang="it-IT" sz="2400" b="1" dirty="0">
                <a:latin typeface="Arial" pitchFamily="34" charset="0"/>
                <a:cs typeface="Arial" pitchFamily="34" charset="0"/>
              </a:rPr>
              <a:t> (testa, viso, collo) né con tecniche di braccia né con tecniche di gamba</a:t>
            </a:r>
          </a:p>
          <a:p>
            <a:pPr marL="109728" indent="0" algn="just">
              <a:buClrTx/>
              <a:buNone/>
            </a:pPr>
            <a:endParaRPr lang="it-IT" sz="2400" b="1" dirty="0" smtClean="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smtClean="0"/>
          </a:p>
        </p:txBody>
      </p:sp>
    </p:spTree>
    <p:extLst>
      <p:ext uri="{BB962C8B-B14F-4D97-AF65-F5344CB8AC3E}">
        <p14:creationId xmlns:p14="http://schemas.microsoft.com/office/powerpoint/2010/main" xmlns="" val="355571233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APPENDICE 10</a:t>
            </a:r>
          </a:p>
          <a:p>
            <a:pPr marL="136525" indent="0" algn="ctr">
              <a:buNone/>
            </a:pPr>
            <a:r>
              <a:rPr lang="it-IT" sz="2400" b="1" dirty="0" smtClean="0">
                <a:solidFill>
                  <a:srgbClr val="FF0000"/>
                </a:solidFill>
                <a:latin typeface="Arial Black" pitchFamily="34" charset="0"/>
              </a:rPr>
              <a:t>UNDER 14</a:t>
            </a:r>
            <a:endParaRPr lang="it-IT" sz="2400" b="1" dirty="0" smtClean="0"/>
          </a:p>
          <a:p>
            <a:pPr marL="109728" indent="0" algn="just">
              <a:buClrTx/>
              <a:buNone/>
            </a:pPr>
            <a:endParaRPr lang="it-IT" sz="2400" b="1" dirty="0" smtClean="0"/>
          </a:p>
          <a:p>
            <a:pPr marL="109728" indent="0" algn="ctr">
              <a:buClrTx/>
              <a:buNone/>
            </a:pPr>
            <a:r>
              <a:rPr lang="it-IT" sz="2400" b="1" dirty="0" smtClean="0">
                <a:latin typeface="Arial" pitchFamily="34" charset="0"/>
                <a:cs typeface="Arial" pitchFamily="34" charset="0"/>
              </a:rPr>
              <a:t>CATEGORIE </a:t>
            </a:r>
            <a:r>
              <a:rPr lang="it-IT" sz="2400" b="1" dirty="0" err="1" smtClean="0">
                <a:latin typeface="Arial" pitchFamily="34" charset="0"/>
                <a:cs typeface="Arial" pitchFamily="34" charset="0"/>
              </a:rPr>
              <a:t>DI</a:t>
            </a:r>
            <a:r>
              <a:rPr lang="it-IT" sz="2400" b="1" dirty="0" smtClean="0">
                <a:latin typeface="Arial" pitchFamily="34" charset="0"/>
                <a:cs typeface="Arial" pitchFamily="34" charset="0"/>
              </a:rPr>
              <a:t> PESO WKF</a:t>
            </a:r>
          </a:p>
          <a:p>
            <a:pPr marL="109728" indent="0" algn="ctr">
              <a:buClrTx/>
              <a:buNone/>
            </a:pPr>
            <a:endParaRPr lang="it-IT" sz="2400" b="1" dirty="0" smtClean="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smtClean="0"/>
          </a:p>
        </p:txBody>
      </p:sp>
      <p:sp>
        <p:nvSpPr>
          <p:cNvPr id="2" name="Rettangolo 1"/>
          <p:cNvSpPr/>
          <p:nvPr/>
        </p:nvSpPr>
        <p:spPr>
          <a:xfrm>
            <a:off x="755576" y="2852936"/>
            <a:ext cx="7776864" cy="1200329"/>
          </a:xfrm>
          <a:prstGeom prst="rect">
            <a:avLst/>
          </a:prstGeom>
        </p:spPr>
        <p:txBody>
          <a:bodyPr wrap="square">
            <a:spAutoFit/>
          </a:bodyPr>
          <a:lstStyle/>
          <a:p>
            <a:r>
              <a:rPr lang="en-US" b="1" dirty="0" smtClean="0">
                <a:latin typeface="Arial" pitchFamily="34" charset="0"/>
                <a:cs typeface="Arial" pitchFamily="34" charset="0"/>
              </a:rPr>
              <a:t>MASCHI:   </a:t>
            </a:r>
            <a:r>
              <a:rPr lang="en-US" b="1" dirty="0">
                <a:latin typeface="Arial" pitchFamily="34" charset="0"/>
                <a:cs typeface="Arial" pitchFamily="34" charset="0"/>
              </a:rPr>
              <a:t>-40 kg, -45 kg, -50 kg, -55 kg, +55 kg</a:t>
            </a:r>
            <a:r>
              <a:rPr lang="en-US" b="1" dirty="0" smtClean="0">
                <a:latin typeface="Arial" pitchFamily="34" charset="0"/>
                <a:cs typeface="Arial" pitchFamily="34" charset="0"/>
              </a:rPr>
              <a:t>.</a:t>
            </a:r>
          </a:p>
          <a:p>
            <a:r>
              <a:rPr lang="en-US" b="1" dirty="0" smtClean="0">
                <a:latin typeface="Arial" pitchFamily="34" charset="0"/>
                <a:cs typeface="Arial" pitchFamily="34" charset="0"/>
              </a:rPr>
              <a:t> </a:t>
            </a:r>
            <a:endParaRPr lang="en-US" b="1" dirty="0">
              <a:latin typeface="Arial" pitchFamily="34" charset="0"/>
              <a:cs typeface="Arial" pitchFamily="34" charset="0"/>
            </a:endParaRPr>
          </a:p>
          <a:p>
            <a:r>
              <a:rPr lang="en-US" b="1" dirty="0" smtClean="0">
                <a:latin typeface="Arial" pitchFamily="34" charset="0"/>
                <a:cs typeface="Arial" pitchFamily="34" charset="0"/>
              </a:rPr>
              <a:t>FEMMINE: </a:t>
            </a:r>
            <a:r>
              <a:rPr lang="en-US" b="1" dirty="0">
                <a:latin typeface="Arial" pitchFamily="34" charset="0"/>
                <a:cs typeface="Arial" pitchFamily="34" charset="0"/>
              </a:rPr>
              <a:t>-42 kg, -47kg, +47kg </a:t>
            </a:r>
            <a:endParaRPr lang="it-IT" b="1" dirty="0">
              <a:latin typeface="Arial" pitchFamily="34" charset="0"/>
              <a:cs typeface="Arial" pitchFamily="34" charset="0"/>
            </a:endParaRPr>
          </a:p>
        </p:txBody>
      </p:sp>
    </p:spTree>
    <p:extLst>
      <p:ext uri="{BB962C8B-B14F-4D97-AF65-F5344CB8AC3E}">
        <p14:creationId xmlns:p14="http://schemas.microsoft.com/office/powerpoint/2010/main" xmlns="" val="2652711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contenuto 20"/>
          <p:cNvSpPr>
            <a:spLocks noGrp="1"/>
          </p:cNvSpPr>
          <p:nvPr>
            <p:ph sz="half" idx="1"/>
          </p:nvPr>
        </p:nvSpPr>
        <p:spPr>
          <a:xfrm>
            <a:off x="323528" y="0"/>
            <a:ext cx="8424936" cy="6381328"/>
          </a:xfrm>
        </p:spPr>
        <p:txBody>
          <a:bodyPr>
            <a:normAutofit fontScale="92500"/>
          </a:bodyPr>
          <a:lstStyle/>
          <a:p>
            <a:pPr algn="ctr">
              <a:buNone/>
            </a:pPr>
            <a:r>
              <a:rPr lang="en-GB" sz="3500" u="sng" dirty="0" smtClean="0">
                <a:solidFill>
                  <a:srgbClr val="FF0000"/>
                </a:solidFill>
                <a:latin typeface="Arial Black" pitchFamily="34" charset="0"/>
                <a:cs typeface="Times New Roman" pitchFamily="18" charset="0"/>
              </a:rPr>
              <a:t>OBIETTIVI REGOLAMENTO</a:t>
            </a:r>
          </a:p>
          <a:p>
            <a:pPr algn="ctr">
              <a:buNone/>
            </a:pPr>
            <a:endParaRPr lang="it-IT" b="1" dirty="0" smtClean="0">
              <a:solidFill>
                <a:prstClr val="black"/>
              </a:solidFill>
              <a:latin typeface="Arial" panose="020B0604020202020204" pitchFamily="34" charset="0"/>
              <a:cs typeface="Arial" panose="020B0604020202020204" pitchFamily="34" charset="0"/>
            </a:endParaRPr>
          </a:p>
          <a:p>
            <a:pPr algn="just">
              <a:buNone/>
            </a:pPr>
            <a:r>
              <a:rPr lang="it-IT" sz="2600" b="1" dirty="0" smtClean="0">
                <a:solidFill>
                  <a:prstClr val="black"/>
                </a:solidFill>
                <a:latin typeface="Arial" panose="020B0604020202020204" pitchFamily="34" charset="0"/>
                <a:cs typeface="Arial" panose="020B0604020202020204" pitchFamily="34" charset="0"/>
              </a:rPr>
              <a:t>Con l’attuale regolamento si è inteso promuovere:</a:t>
            </a:r>
          </a:p>
          <a:p>
            <a:pPr algn="just"/>
            <a:endParaRPr lang="it-IT" sz="2600" b="1" dirty="0" smtClean="0">
              <a:solidFill>
                <a:prstClr val="black"/>
              </a:solidFill>
              <a:latin typeface="Arial" panose="020B0604020202020204" pitchFamily="34" charset="0"/>
              <a:cs typeface="Arial" panose="020B0604020202020204" pitchFamily="34" charset="0"/>
            </a:endParaRPr>
          </a:p>
          <a:p>
            <a:pPr algn="just"/>
            <a:r>
              <a:rPr lang="it-IT" sz="2600" b="1" dirty="0" smtClean="0">
                <a:latin typeface="Arial" panose="020B0604020202020204" pitchFamily="34" charset="0"/>
                <a:cs typeface="Arial" panose="020B0604020202020204" pitchFamily="34" charset="0"/>
              </a:rPr>
              <a:t>un KARATE che rispecchi la propria identità </a:t>
            </a:r>
          </a:p>
          <a:p>
            <a:pPr algn="just"/>
            <a:endParaRPr lang="it-IT" sz="2600" b="1" dirty="0" smtClean="0">
              <a:latin typeface="Arial" panose="020B0604020202020204" pitchFamily="34" charset="0"/>
              <a:cs typeface="Arial" panose="020B0604020202020204" pitchFamily="34" charset="0"/>
            </a:endParaRPr>
          </a:p>
          <a:p>
            <a:pPr algn="just"/>
            <a:r>
              <a:rPr lang="it-IT" sz="2600" b="1" dirty="0" smtClean="0">
                <a:latin typeface="Arial" panose="020B0604020202020204" pitchFamily="34" charset="0"/>
                <a:cs typeface="Arial" panose="020B0604020202020204" pitchFamily="34" charset="0"/>
              </a:rPr>
              <a:t>un KARATE vigoroso ma sicuro</a:t>
            </a:r>
          </a:p>
          <a:p>
            <a:pPr algn="just"/>
            <a:endParaRPr lang="it-IT" sz="2600" b="1" dirty="0" smtClean="0">
              <a:latin typeface="Arial" panose="020B0604020202020204" pitchFamily="34" charset="0"/>
              <a:cs typeface="Arial" panose="020B0604020202020204" pitchFamily="34" charset="0"/>
            </a:endParaRPr>
          </a:p>
          <a:p>
            <a:pPr algn="just"/>
            <a:r>
              <a:rPr lang="it-IT" sz="2600" b="1" dirty="0" smtClean="0">
                <a:latin typeface="Arial" panose="020B0604020202020204" pitchFamily="34" charset="0"/>
                <a:cs typeface="Arial" panose="020B0604020202020204" pitchFamily="34" charset="0"/>
              </a:rPr>
              <a:t>il fair play fra i contendenti (radice marziale della disciplina)</a:t>
            </a:r>
          </a:p>
          <a:p>
            <a:pPr algn="just"/>
            <a:endParaRPr lang="it-IT" sz="2600" b="1" dirty="0" smtClean="0">
              <a:latin typeface="Arial" panose="020B0604020202020204" pitchFamily="34" charset="0"/>
              <a:cs typeface="Arial" panose="020B0604020202020204" pitchFamily="34" charset="0"/>
            </a:endParaRPr>
          </a:p>
          <a:p>
            <a:pPr algn="just"/>
            <a:r>
              <a:rPr lang="it-IT" sz="2600" b="1" dirty="0" smtClean="0">
                <a:latin typeface="Arial" panose="020B0604020202020204" pitchFamily="34" charset="0"/>
                <a:cs typeface="Arial" panose="020B0604020202020204" pitchFamily="34" charset="0"/>
              </a:rPr>
              <a:t>Il principio secondo il quale il premio, in termini di punteggio, deve essere conseguenza di precisi valori tecnici espressi dall’Atleta e non conseguenza di penalità  comminate all’avversario. </a:t>
            </a:r>
          </a:p>
          <a:p>
            <a:pPr algn="ctr">
              <a:buNone/>
            </a:pPr>
            <a:endParaRPr lang="it-IT"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r>
              <a:rPr lang="it-IT" sz="3200" b="1" dirty="0" smtClean="0"/>
              <a:t>CLASSI DI ETA’ AGONISTI</a:t>
            </a:r>
          </a:p>
          <a:p>
            <a:pPr marL="136525" indent="0" algn="ctr">
              <a:buNone/>
            </a:pPr>
            <a:endParaRPr lang="it-IT" sz="3200" b="1" dirty="0" smtClean="0"/>
          </a:p>
          <a:p>
            <a:pPr marL="136525" indent="0" algn="just">
              <a:buNone/>
            </a:pPr>
            <a:r>
              <a:rPr lang="it-IT" sz="2800" b="1" dirty="0" smtClean="0"/>
              <a:t>ESORDIENTI 	– 12° e 13° anno di età;</a:t>
            </a:r>
          </a:p>
          <a:p>
            <a:pPr marL="136525" indent="0" algn="just">
              <a:buNone/>
            </a:pPr>
            <a:r>
              <a:rPr lang="it-IT" sz="2800" b="1" dirty="0" smtClean="0"/>
              <a:t>CADETTI		- 14° </a:t>
            </a:r>
            <a:r>
              <a:rPr lang="it-IT" sz="2800" b="1" dirty="0"/>
              <a:t>e </a:t>
            </a:r>
            <a:r>
              <a:rPr lang="it-IT" sz="2800" b="1" dirty="0" smtClean="0"/>
              <a:t>15° </a:t>
            </a:r>
            <a:r>
              <a:rPr lang="it-IT" sz="2800" b="1" dirty="0"/>
              <a:t>anno di </a:t>
            </a:r>
            <a:r>
              <a:rPr lang="it-IT" sz="2800" b="1" dirty="0" smtClean="0"/>
              <a:t>età;</a:t>
            </a:r>
          </a:p>
          <a:p>
            <a:pPr marL="136525" indent="0" algn="just">
              <a:buNone/>
            </a:pPr>
            <a:r>
              <a:rPr lang="it-IT" sz="2800" b="1" dirty="0" smtClean="0"/>
              <a:t>JUNIORES	 	- 16° </a:t>
            </a:r>
            <a:r>
              <a:rPr lang="it-IT" sz="2800" b="1" dirty="0"/>
              <a:t>e </a:t>
            </a:r>
            <a:r>
              <a:rPr lang="it-IT" sz="2800" b="1" dirty="0" smtClean="0"/>
              <a:t>17° </a:t>
            </a:r>
            <a:r>
              <a:rPr lang="it-IT" sz="2800" b="1" dirty="0"/>
              <a:t>anno di </a:t>
            </a:r>
            <a:r>
              <a:rPr lang="it-IT" sz="2800" b="1" dirty="0" smtClean="0"/>
              <a:t>età;</a:t>
            </a:r>
          </a:p>
          <a:p>
            <a:pPr marL="136525" indent="0" algn="just">
              <a:buNone/>
            </a:pPr>
            <a:r>
              <a:rPr lang="it-IT" sz="2800" b="1" dirty="0" smtClean="0"/>
              <a:t>SENIORES 	- dal 18° AL 35° anno di età</a:t>
            </a:r>
            <a:r>
              <a:rPr lang="it-IT" sz="3200" b="1" dirty="0" smtClean="0"/>
              <a:t> </a:t>
            </a:r>
          </a:p>
          <a:p>
            <a:pPr marL="136525" indent="0" algn="just">
              <a:buNone/>
            </a:pPr>
            <a:r>
              <a:rPr lang="it-IT" sz="3200" b="1" dirty="0" smtClean="0"/>
              <a:t>MASTER		- INVARIATO</a:t>
            </a:r>
          </a:p>
          <a:p>
            <a:pPr marL="136525" indent="0" algn="ctr">
              <a:buNone/>
            </a:pPr>
            <a:endParaRPr lang="it-IT" sz="3200" b="1" dirty="0" smtClean="0"/>
          </a:p>
          <a:p>
            <a:pPr marL="109728" indent="0" algn="just">
              <a:buClrTx/>
              <a:buNone/>
            </a:pPr>
            <a:endParaRPr lang="it-IT" sz="2400" b="1" dirty="0" smtClean="0"/>
          </a:p>
        </p:txBody>
      </p:sp>
    </p:spTree>
    <p:extLst>
      <p:ext uri="{BB962C8B-B14F-4D97-AF65-F5344CB8AC3E}">
        <p14:creationId xmlns:p14="http://schemas.microsoft.com/office/powerpoint/2010/main" xmlns="" val="70872086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r>
              <a:rPr lang="it-IT" sz="2400" b="1" u="sng" dirty="0" smtClean="0">
                <a:solidFill>
                  <a:srgbClr val="FF0000"/>
                </a:solidFill>
                <a:latin typeface="Arial Black" pitchFamily="34" charset="0"/>
              </a:rPr>
              <a:t>ESORDIENTI - UNDER 14 (ES “A” 2017) </a:t>
            </a:r>
            <a:endParaRPr lang="it-IT" sz="2400" b="1" u="sng" dirty="0" smtClean="0"/>
          </a:p>
          <a:p>
            <a:pPr marL="109728" indent="0" algn="just">
              <a:buClrTx/>
              <a:buNone/>
            </a:pPr>
            <a:endParaRPr lang="it-IT" sz="2400" b="1" dirty="0" smtClean="0"/>
          </a:p>
          <a:p>
            <a:pPr marL="109728" indent="0" algn="ctr">
              <a:buClrTx/>
              <a:buNone/>
            </a:pPr>
            <a:r>
              <a:rPr lang="it-IT" sz="2400" b="1" dirty="0" smtClean="0"/>
              <a:t>CATEGORIE DI PESO</a:t>
            </a:r>
          </a:p>
          <a:p>
            <a:pPr marL="109728" indent="0" algn="ctr">
              <a:buClrTx/>
              <a:buNone/>
            </a:pPr>
            <a:endParaRPr lang="it-IT" sz="2400" b="1" dirty="0" smtClean="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smtClean="0"/>
          </a:p>
        </p:txBody>
      </p:sp>
      <p:sp>
        <p:nvSpPr>
          <p:cNvPr id="2" name="Rettangolo 1"/>
          <p:cNvSpPr/>
          <p:nvPr/>
        </p:nvSpPr>
        <p:spPr>
          <a:xfrm>
            <a:off x="251520" y="2459504"/>
            <a:ext cx="8892480" cy="3416320"/>
          </a:xfrm>
          <a:prstGeom prst="rect">
            <a:avLst/>
          </a:prstGeom>
        </p:spPr>
        <p:txBody>
          <a:bodyPr wrap="square">
            <a:spAutoFit/>
          </a:bodyPr>
          <a:lstStyle/>
          <a:p>
            <a:r>
              <a:rPr lang="en-US" b="1" dirty="0" smtClean="0">
                <a:latin typeface="Lucida Sans" panose="020B0602030504020204" pitchFamily="34" charset="0"/>
              </a:rPr>
              <a:t>MASCHI: </a:t>
            </a:r>
            <a:r>
              <a:rPr lang="en-US" b="1" dirty="0">
                <a:latin typeface="Lucida Sans" panose="020B0602030504020204" pitchFamily="34" charset="0"/>
              </a:rPr>
              <a:t>-40 kg, -45 kg, -50 kg, -55 kg, </a:t>
            </a:r>
            <a:r>
              <a:rPr lang="en-US" b="1" dirty="0" smtClean="0">
                <a:latin typeface="Lucida Sans" panose="020B0602030504020204" pitchFamily="34" charset="0"/>
              </a:rPr>
              <a:t>-61 kg,</a:t>
            </a:r>
          </a:p>
          <a:p>
            <a:r>
              <a:rPr lang="en-US" b="1" dirty="0" smtClean="0">
                <a:latin typeface="Lucida Sans" panose="020B0602030504020204" pitchFamily="34" charset="0"/>
              </a:rPr>
              <a:t>	     -68 kg, -75 kg,+75 kg</a:t>
            </a:r>
          </a:p>
          <a:p>
            <a:r>
              <a:rPr lang="en-US" b="1" dirty="0" smtClean="0">
                <a:latin typeface="Lucida Sans" panose="020B0602030504020204" pitchFamily="34" charset="0"/>
              </a:rPr>
              <a:t> </a:t>
            </a:r>
            <a:endParaRPr lang="en-US" b="1" dirty="0">
              <a:latin typeface="Lucida Sans" panose="020B0602030504020204" pitchFamily="34" charset="0"/>
            </a:endParaRPr>
          </a:p>
          <a:p>
            <a:r>
              <a:rPr lang="en-US" b="1" dirty="0" smtClean="0">
                <a:latin typeface="Lucida Sans" panose="020B0602030504020204" pitchFamily="34" charset="0"/>
              </a:rPr>
              <a:t>FEMMINE: </a:t>
            </a:r>
            <a:r>
              <a:rPr lang="en-US" b="1" dirty="0">
                <a:latin typeface="Lucida Sans" panose="020B0602030504020204" pitchFamily="34" charset="0"/>
              </a:rPr>
              <a:t>-42 kg, -47kg, </a:t>
            </a:r>
            <a:r>
              <a:rPr lang="en-US" b="1" dirty="0" smtClean="0">
                <a:latin typeface="Lucida Sans" panose="020B0602030504020204" pitchFamily="34" charset="0"/>
              </a:rPr>
              <a:t>-54kg, -63kg, +63 kg </a:t>
            </a:r>
          </a:p>
          <a:p>
            <a:endParaRPr lang="en-US" b="1" dirty="0" smtClean="0">
              <a:latin typeface="Lucida Sans" panose="020B0602030504020204" pitchFamily="34" charset="0"/>
            </a:endParaRPr>
          </a:p>
          <a:p>
            <a:pPr marL="109728" indent="0" algn="ctr">
              <a:lnSpc>
                <a:spcPct val="150000"/>
              </a:lnSpc>
              <a:buClrTx/>
              <a:buNone/>
            </a:pPr>
            <a:r>
              <a:rPr lang="it-IT" b="1" u="sng" dirty="0" smtClean="0">
                <a:latin typeface="Lucida Sans" pitchFamily="34" charset="0"/>
              </a:rPr>
              <a:t>STESSE CATEGORIE  MA PESO MINIMO VARIATO</a:t>
            </a:r>
          </a:p>
          <a:p>
            <a:pPr marL="109728" indent="0" algn="just">
              <a:lnSpc>
                <a:spcPct val="150000"/>
              </a:lnSpc>
              <a:buClrTx/>
              <a:buFont typeface="Wingdings" pitchFamily="2" charset="2"/>
              <a:buChar char="Ø"/>
            </a:pPr>
            <a:r>
              <a:rPr lang="it-IT" b="1" dirty="0" smtClean="0">
                <a:solidFill>
                  <a:srgbClr val="FF0000"/>
                </a:solidFill>
                <a:latin typeface="Lucida Sans" pitchFamily="34" charset="0"/>
              </a:rPr>
              <a:t>kg. 33 anziché kg 35 per i maschi</a:t>
            </a:r>
          </a:p>
          <a:p>
            <a:pPr marL="109728" indent="0" algn="just">
              <a:buClrTx/>
              <a:buFont typeface="Wingdings" pitchFamily="2" charset="2"/>
              <a:buChar char="Ø"/>
            </a:pPr>
            <a:r>
              <a:rPr lang="it-IT" b="1" dirty="0" smtClean="0">
                <a:solidFill>
                  <a:srgbClr val="FF0000"/>
                </a:solidFill>
                <a:latin typeface="Lucida Sans" pitchFamily="34" charset="0"/>
              </a:rPr>
              <a:t>kg. 30 anziché kg 32 per le femmine</a:t>
            </a:r>
            <a:endParaRPr lang="it-IT" b="1" dirty="0">
              <a:latin typeface="Lucida Sans" pitchFamily="34" charset="0"/>
            </a:endParaRPr>
          </a:p>
        </p:txBody>
      </p:sp>
    </p:spTree>
    <p:extLst>
      <p:ext uri="{BB962C8B-B14F-4D97-AF65-F5344CB8AC3E}">
        <p14:creationId xmlns:p14="http://schemas.microsoft.com/office/powerpoint/2010/main" xmlns="" val="26527112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r>
              <a:rPr lang="it-IT" sz="2400" b="1" dirty="0" smtClean="0">
                <a:solidFill>
                  <a:srgbClr val="FF0000"/>
                </a:solidFill>
                <a:latin typeface="Arial Black" pitchFamily="34" charset="0"/>
              </a:rPr>
              <a:t>CADETTI (ES “B” 2017)</a:t>
            </a:r>
            <a:endParaRPr lang="it-IT" sz="2400" b="1" dirty="0" smtClean="0"/>
          </a:p>
          <a:p>
            <a:pPr marL="109728" indent="0" algn="just">
              <a:buClrTx/>
              <a:buNone/>
            </a:pPr>
            <a:endParaRPr lang="it-IT" sz="2400" b="1" dirty="0" smtClean="0"/>
          </a:p>
          <a:p>
            <a:pPr marL="109728" indent="0" algn="ctr">
              <a:buClrTx/>
              <a:buNone/>
            </a:pPr>
            <a:r>
              <a:rPr lang="it-IT" sz="2400" b="1" dirty="0" smtClean="0"/>
              <a:t>CATEGORIE DI PESO</a:t>
            </a:r>
          </a:p>
          <a:p>
            <a:pPr marL="109728" indent="0" algn="ctr">
              <a:buClrTx/>
              <a:buNone/>
            </a:pPr>
            <a:endParaRPr lang="it-IT" sz="2400" b="1" dirty="0" smtClean="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u="sng" dirty="0" smtClean="0"/>
          </a:p>
          <a:p>
            <a:pPr marL="109728" indent="0" algn="ctr">
              <a:buClrTx/>
              <a:buNone/>
            </a:pPr>
            <a:r>
              <a:rPr lang="it-IT" sz="2400" b="1" u="sng" dirty="0" smtClean="0"/>
              <a:t>STESSE CATEGORIE  MA PESO MINIMO VARIATO</a:t>
            </a:r>
          </a:p>
          <a:p>
            <a:pPr marL="109728" indent="0" algn="just">
              <a:buClrTx/>
              <a:buFont typeface="Wingdings" pitchFamily="2" charset="2"/>
              <a:buChar char="Ø"/>
            </a:pPr>
            <a:r>
              <a:rPr lang="it-IT" sz="2400" b="1" dirty="0" smtClean="0">
                <a:solidFill>
                  <a:srgbClr val="FF0000"/>
                </a:solidFill>
              </a:rPr>
              <a:t>kg. 40 anziché kg 42 per i maschi</a:t>
            </a:r>
          </a:p>
          <a:p>
            <a:pPr marL="109728" indent="0" algn="just">
              <a:buClrTx/>
              <a:buFont typeface="Wingdings" pitchFamily="2" charset="2"/>
              <a:buChar char="Ø"/>
            </a:pPr>
            <a:r>
              <a:rPr lang="it-IT" sz="2400" b="1" dirty="0" smtClean="0">
                <a:solidFill>
                  <a:srgbClr val="FF0000"/>
                </a:solidFill>
              </a:rPr>
              <a:t>kg. 35 anziché kg 37 per le femmine</a:t>
            </a:r>
            <a:endParaRPr lang="it-IT" sz="2400" b="1" dirty="0">
              <a:solidFill>
                <a:srgbClr val="FF0000"/>
              </a:solidFill>
            </a:endParaRPr>
          </a:p>
          <a:p>
            <a:pPr marL="109728" indent="0" algn="ctr">
              <a:buClrTx/>
              <a:buNone/>
            </a:pPr>
            <a:endParaRPr lang="it-IT" sz="2400" b="1" dirty="0" smtClean="0"/>
          </a:p>
          <a:p>
            <a:pPr marL="109728" indent="0" algn="ctr">
              <a:buClrTx/>
              <a:buNone/>
            </a:pPr>
            <a:endParaRPr lang="it-IT" sz="2400" b="1" dirty="0" smtClean="0"/>
          </a:p>
        </p:txBody>
      </p:sp>
      <p:sp>
        <p:nvSpPr>
          <p:cNvPr id="2" name="Rettangolo 1"/>
          <p:cNvSpPr/>
          <p:nvPr/>
        </p:nvSpPr>
        <p:spPr>
          <a:xfrm>
            <a:off x="251520" y="2459504"/>
            <a:ext cx="8568952" cy="1569660"/>
          </a:xfrm>
          <a:prstGeom prst="rect">
            <a:avLst/>
          </a:prstGeom>
        </p:spPr>
        <p:txBody>
          <a:bodyPr wrap="square">
            <a:spAutoFit/>
          </a:bodyPr>
          <a:lstStyle/>
          <a:p>
            <a:r>
              <a:rPr lang="en-US" b="1" dirty="0" smtClean="0">
                <a:latin typeface="Lucida Sans" panose="020B0602030504020204" pitchFamily="34" charset="0"/>
              </a:rPr>
              <a:t>MASCHI: </a:t>
            </a:r>
            <a:r>
              <a:rPr lang="en-US" b="1" dirty="0" err="1" smtClean="0">
                <a:latin typeface="Lucida Sans" panose="020B0602030504020204" pitchFamily="34" charset="0"/>
              </a:rPr>
              <a:t>da</a:t>
            </a:r>
            <a:r>
              <a:rPr lang="en-US" b="1" dirty="0" smtClean="0">
                <a:latin typeface="Lucida Sans" panose="020B0602030504020204" pitchFamily="34" charset="0"/>
              </a:rPr>
              <a:t> 40 a 47 </a:t>
            </a:r>
            <a:r>
              <a:rPr lang="en-US" b="1" dirty="0">
                <a:latin typeface="Lucida Sans" panose="020B0602030504020204" pitchFamily="34" charset="0"/>
              </a:rPr>
              <a:t>kg, </a:t>
            </a:r>
            <a:r>
              <a:rPr lang="en-US" b="1" dirty="0" smtClean="0">
                <a:latin typeface="Lucida Sans" panose="020B0602030504020204" pitchFamily="34" charset="0"/>
              </a:rPr>
              <a:t>-52 </a:t>
            </a:r>
            <a:r>
              <a:rPr lang="en-US" b="1" dirty="0">
                <a:latin typeface="Lucida Sans" panose="020B0602030504020204" pitchFamily="34" charset="0"/>
              </a:rPr>
              <a:t>kg, -</a:t>
            </a:r>
            <a:r>
              <a:rPr lang="en-US" b="1" dirty="0" smtClean="0">
                <a:latin typeface="Lucida Sans" panose="020B0602030504020204" pitchFamily="34" charset="0"/>
              </a:rPr>
              <a:t>57 </a:t>
            </a:r>
            <a:r>
              <a:rPr lang="en-US" b="1" dirty="0">
                <a:latin typeface="Lucida Sans" panose="020B0602030504020204" pitchFamily="34" charset="0"/>
              </a:rPr>
              <a:t>kg, </a:t>
            </a:r>
            <a:r>
              <a:rPr lang="en-US" b="1" dirty="0" smtClean="0">
                <a:latin typeface="Lucida Sans" panose="020B0602030504020204" pitchFamily="34" charset="0"/>
              </a:rPr>
              <a:t>-63 </a:t>
            </a:r>
            <a:r>
              <a:rPr lang="en-US" b="1" dirty="0">
                <a:latin typeface="Lucida Sans" panose="020B0602030504020204" pitchFamily="34" charset="0"/>
              </a:rPr>
              <a:t>kg, </a:t>
            </a:r>
            <a:r>
              <a:rPr lang="en-US" b="1" dirty="0" smtClean="0">
                <a:latin typeface="Lucida Sans" panose="020B0602030504020204" pitchFamily="34" charset="0"/>
              </a:rPr>
              <a:t>-70 kg,                       </a:t>
            </a:r>
          </a:p>
          <a:p>
            <a:r>
              <a:rPr lang="en-US" b="1" dirty="0" smtClean="0">
                <a:latin typeface="Lucida Sans" panose="020B0602030504020204" pitchFamily="34" charset="0"/>
              </a:rPr>
              <a:t>                  -78 kg,+78 kg</a:t>
            </a:r>
          </a:p>
          <a:p>
            <a:r>
              <a:rPr lang="en-US" b="1" dirty="0" smtClean="0">
                <a:latin typeface="Lucida Sans" panose="020B0602030504020204" pitchFamily="34" charset="0"/>
              </a:rPr>
              <a:t> </a:t>
            </a:r>
            <a:endParaRPr lang="en-US" b="1" dirty="0">
              <a:latin typeface="Lucida Sans" panose="020B0602030504020204" pitchFamily="34" charset="0"/>
            </a:endParaRPr>
          </a:p>
          <a:p>
            <a:r>
              <a:rPr lang="en-US" b="1" dirty="0" smtClean="0">
                <a:latin typeface="Lucida Sans" panose="020B0602030504020204" pitchFamily="34" charset="0"/>
              </a:rPr>
              <a:t>FEMMINE: </a:t>
            </a:r>
            <a:r>
              <a:rPr lang="en-US" b="1" dirty="0" err="1" smtClean="0">
                <a:latin typeface="Lucida Sans" panose="020B0602030504020204" pitchFamily="34" charset="0"/>
              </a:rPr>
              <a:t>da</a:t>
            </a:r>
            <a:r>
              <a:rPr lang="en-US" b="1" dirty="0" smtClean="0">
                <a:latin typeface="Lucida Sans" panose="020B0602030504020204" pitchFamily="34" charset="0"/>
              </a:rPr>
              <a:t> 35 a 42 </a:t>
            </a:r>
            <a:r>
              <a:rPr lang="en-US" b="1" dirty="0">
                <a:latin typeface="Lucida Sans" panose="020B0602030504020204" pitchFamily="34" charset="0"/>
              </a:rPr>
              <a:t>kg, -47kg, </a:t>
            </a:r>
            <a:r>
              <a:rPr lang="en-US" b="1" dirty="0" smtClean="0">
                <a:latin typeface="Lucida Sans" panose="020B0602030504020204" pitchFamily="34" charset="0"/>
              </a:rPr>
              <a:t>-54kg, -63kg, +63 kg </a:t>
            </a:r>
            <a:endParaRPr lang="it-IT" b="1" dirty="0">
              <a:latin typeface="Lucida Sans" panose="020B0602030504020204" pitchFamily="34" charset="0"/>
            </a:endParaRPr>
          </a:p>
        </p:txBody>
      </p:sp>
    </p:spTree>
    <p:extLst>
      <p:ext uri="{BB962C8B-B14F-4D97-AF65-F5344CB8AC3E}">
        <p14:creationId xmlns:p14="http://schemas.microsoft.com/office/powerpoint/2010/main" xmlns="" val="26527112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r>
              <a:rPr lang="it-IT" sz="2400" b="1" dirty="0" smtClean="0">
                <a:solidFill>
                  <a:srgbClr val="FF0000"/>
                </a:solidFill>
                <a:latin typeface="Arial Black" pitchFamily="34" charset="0"/>
              </a:rPr>
              <a:t>JUNIORES (CADETTI 2017)</a:t>
            </a:r>
            <a:endParaRPr lang="it-IT" sz="2400" b="1" dirty="0" smtClean="0"/>
          </a:p>
          <a:p>
            <a:pPr marL="109728" indent="0" algn="just">
              <a:buClrTx/>
              <a:buNone/>
            </a:pPr>
            <a:endParaRPr lang="it-IT" sz="2400" b="1" dirty="0" smtClean="0"/>
          </a:p>
          <a:p>
            <a:pPr marL="109728" indent="0" algn="ctr">
              <a:buClrTx/>
              <a:buNone/>
            </a:pPr>
            <a:r>
              <a:rPr lang="it-IT" sz="2400" b="1" dirty="0" smtClean="0"/>
              <a:t>CATEGORIE DI PESO</a:t>
            </a:r>
          </a:p>
          <a:p>
            <a:pPr marL="109728" indent="0" algn="ctr">
              <a:buClrTx/>
              <a:buNone/>
            </a:pPr>
            <a:endParaRPr lang="it-IT" sz="2400" b="1" dirty="0" smtClean="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smtClean="0"/>
          </a:p>
          <a:p>
            <a:pPr marL="109728" indent="0" algn="ctr">
              <a:buClrTx/>
              <a:buNone/>
            </a:pPr>
            <a:r>
              <a:rPr lang="it-IT" sz="2400" b="1" u="sng" dirty="0" smtClean="0">
                <a:solidFill>
                  <a:srgbClr val="FF0000"/>
                </a:solidFill>
              </a:rPr>
              <a:t>STESSE CATEGORIE  MA SENZA PESO MINIMO </a:t>
            </a:r>
          </a:p>
          <a:p>
            <a:pPr marL="109728" indent="0" algn="ctr">
              <a:buClrTx/>
              <a:buNone/>
            </a:pPr>
            <a:endParaRPr lang="it-IT" sz="2400" b="1" dirty="0" smtClean="0"/>
          </a:p>
          <a:p>
            <a:pPr marL="109728" indent="0" algn="ctr">
              <a:buClrTx/>
              <a:buNone/>
            </a:pPr>
            <a:endParaRPr lang="it-IT" sz="2400" b="1" dirty="0" smtClean="0"/>
          </a:p>
        </p:txBody>
      </p:sp>
      <p:sp>
        <p:nvSpPr>
          <p:cNvPr id="2" name="Rettangolo 1"/>
          <p:cNvSpPr/>
          <p:nvPr/>
        </p:nvSpPr>
        <p:spPr>
          <a:xfrm>
            <a:off x="251520" y="2459504"/>
            <a:ext cx="8892480" cy="1569660"/>
          </a:xfrm>
          <a:prstGeom prst="rect">
            <a:avLst/>
          </a:prstGeom>
        </p:spPr>
        <p:txBody>
          <a:bodyPr wrap="square">
            <a:spAutoFit/>
          </a:bodyPr>
          <a:lstStyle/>
          <a:p>
            <a:r>
              <a:rPr lang="en-US" b="1" dirty="0" smtClean="0">
                <a:latin typeface="Lucida Sans" panose="020B0602030504020204" pitchFamily="34" charset="0"/>
              </a:rPr>
              <a:t>MASCHI:   -50 </a:t>
            </a:r>
            <a:r>
              <a:rPr lang="en-US" b="1" dirty="0">
                <a:latin typeface="Lucida Sans" panose="020B0602030504020204" pitchFamily="34" charset="0"/>
              </a:rPr>
              <a:t>kg, </a:t>
            </a:r>
            <a:r>
              <a:rPr lang="en-US" b="1" dirty="0" smtClean="0">
                <a:latin typeface="Lucida Sans" panose="020B0602030504020204" pitchFamily="34" charset="0"/>
              </a:rPr>
              <a:t>-55 </a:t>
            </a:r>
            <a:r>
              <a:rPr lang="en-US" b="1" dirty="0">
                <a:latin typeface="Lucida Sans" panose="020B0602030504020204" pitchFamily="34" charset="0"/>
              </a:rPr>
              <a:t>kg, </a:t>
            </a:r>
            <a:r>
              <a:rPr lang="en-US" b="1" dirty="0" smtClean="0">
                <a:latin typeface="Lucida Sans" panose="020B0602030504020204" pitchFamily="34" charset="0"/>
              </a:rPr>
              <a:t>-61 </a:t>
            </a:r>
            <a:r>
              <a:rPr lang="en-US" b="1" dirty="0">
                <a:latin typeface="Lucida Sans" panose="020B0602030504020204" pitchFamily="34" charset="0"/>
              </a:rPr>
              <a:t>kg, </a:t>
            </a:r>
            <a:r>
              <a:rPr lang="en-US" b="1" dirty="0" smtClean="0">
                <a:latin typeface="Lucida Sans" panose="020B0602030504020204" pitchFamily="34" charset="0"/>
              </a:rPr>
              <a:t>-68 </a:t>
            </a:r>
            <a:r>
              <a:rPr lang="en-US" b="1" dirty="0">
                <a:latin typeface="Lucida Sans" panose="020B0602030504020204" pitchFamily="34" charset="0"/>
              </a:rPr>
              <a:t>kg, </a:t>
            </a:r>
            <a:r>
              <a:rPr lang="en-US" b="1" dirty="0" smtClean="0">
                <a:latin typeface="Lucida Sans" panose="020B0602030504020204" pitchFamily="34" charset="0"/>
              </a:rPr>
              <a:t>-76 kg, +76 kg                    </a:t>
            </a:r>
          </a:p>
          <a:p>
            <a:r>
              <a:rPr lang="en-US" b="1" dirty="0" smtClean="0">
                <a:latin typeface="Lucida Sans" panose="020B0602030504020204" pitchFamily="34" charset="0"/>
              </a:rPr>
              <a:t>                  </a:t>
            </a:r>
          </a:p>
          <a:p>
            <a:r>
              <a:rPr lang="en-US" b="1" dirty="0" smtClean="0">
                <a:latin typeface="Lucida Sans" panose="020B0602030504020204" pitchFamily="34" charset="0"/>
              </a:rPr>
              <a:t> </a:t>
            </a:r>
            <a:endParaRPr lang="en-US" b="1" dirty="0">
              <a:latin typeface="Lucida Sans" panose="020B0602030504020204" pitchFamily="34" charset="0"/>
            </a:endParaRPr>
          </a:p>
          <a:p>
            <a:r>
              <a:rPr lang="en-US" b="1" dirty="0" smtClean="0">
                <a:latin typeface="Lucida Sans" panose="020B0602030504020204" pitchFamily="34" charset="0"/>
              </a:rPr>
              <a:t>FEMMINE: -48 </a:t>
            </a:r>
            <a:r>
              <a:rPr lang="en-US" b="1" dirty="0">
                <a:latin typeface="Lucida Sans" panose="020B0602030504020204" pitchFamily="34" charset="0"/>
              </a:rPr>
              <a:t>kg, </a:t>
            </a:r>
            <a:r>
              <a:rPr lang="en-US" b="1" dirty="0" smtClean="0">
                <a:latin typeface="Lucida Sans" panose="020B0602030504020204" pitchFamily="34" charset="0"/>
              </a:rPr>
              <a:t>-53kg</a:t>
            </a:r>
            <a:r>
              <a:rPr lang="en-US" b="1" dirty="0">
                <a:latin typeface="Lucida Sans" panose="020B0602030504020204" pitchFamily="34" charset="0"/>
              </a:rPr>
              <a:t>, </a:t>
            </a:r>
            <a:r>
              <a:rPr lang="en-US" b="1" dirty="0" smtClean="0">
                <a:latin typeface="Lucida Sans" panose="020B0602030504020204" pitchFamily="34" charset="0"/>
              </a:rPr>
              <a:t>-59kg, -66kg, +66 kg </a:t>
            </a:r>
            <a:endParaRPr lang="it-IT" b="1" dirty="0">
              <a:latin typeface="Lucida Sans" panose="020B0602030504020204" pitchFamily="34" charset="0"/>
            </a:endParaRPr>
          </a:p>
        </p:txBody>
      </p:sp>
    </p:spTree>
    <p:extLst>
      <p:ext uri="{BB962C8B-B14F-4D97-AF65-F5344CB8AC3E}">
        <p14:creationId xmlns:p14="http://schemas.microsoft.com/office/powerpoint/2010/main" xmlns="" val="26527112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r>
              <a:rPr lang="it-IT" sz="2400" b="1" dirty="0" smtClean="0">
                <a:solidFill>
                  <a:srgbClr val="FF0000"/>
                </a:solidFill>
                <a:latin typeface="Arial Black" pitchFamily="34" charset="0"/>
              </a:rPr>
              <a:t>SENIORES (JUNIORES/SENIORES 2017)</a:t>
            </a:r>
            <a:endParaRPr lang="it-IT" sz="2400" b="1" dirty="0" smtClean="0"/>
          </a:p>
          <a:p>
            <a:pPr marL="109728" indent="0" algn="just">
              <a:buClrTx/>
              <a:buNone/>
            </a:pPr>
            <a:endParaRPr lang="it-IT" sz="2400" b="1" dirty="0" smtClean="0"/>
          </a:p>
          <a:p>
            <a:pPr marL="109728" indent="0" algn="ctr">
              <a:buClrTx/>
              <a:buNone/>
            </a:pPr>
            <a:r>
              <a:rPr lang="it-IT" sz="2400" b="1" dirty="0" smtClean="0"/>
              <a:t>CATEGORIE DI PESO</a:t>
            </a:r>
          </a:p>
          <a:p>
            <a:pPr marL="109728" indent="0" algn="ctr">
              <a:buClrTx/>
              <a:buNone/>
            </a:pPr>
            <a:endParaRPr lang="it-IT" sz="2400" b="1" dirty="0" smtClean="0"/>
          </a:p>
          <a:p>
            <a:pPr marL="109728" indent="0" algn="ctr">
              <a:buClrTx/>
              <a:buNone/>
            </a:pPr>
            <a:endParaRPr lang="it-IT" sz="2400" b="1" dirty="0" smtClean="0"/>
          </a:p>
          <a:p>
            <a:pPr marL="109728" indent="0" algn="ctr">
              <a:buClrTx/>
              <a:buNone/>
            </a:pPr>
            <a:endParaRPr lang="it-IT" sz="2400" b="1" dirty="0"/>
          </a:p>
          <a:p>
            <a:pPr marL="109728" indent="0" algn="ctr">
              <a:buClrTx/>
              <a:buNone/>
            </a:pPr>
            <a:endParaRPr lang="it-IT" sz="2400" b="1" dirty="0"/>
          </a:p>
          <a:p>
            <a:pPr marL="109728" indent="0" algn="ctr">
              <a:buClrTx/>
              <a:buNone/>
            </a:pPr>
            <a:endParaRPr lang="it-IT" sz="2400" b="1" dirty="0" smtClean="0"/>
          </a:p>
          <a:p>
            <a:pPr marL="109728" indent="0" algn="ctr">
              <a:buClrTx/>
              <a:buNone/>
            </a:pPr>
            <a:endParaRPr lang="it-IT" sz="2400" b="1" dirty="0" smtClean="0"/>
          </a:p>
          <a:p>
            <a:pPr marL="109728" indent="0" algn="ctr">
              <a:buClrTx/>
              <a:buNone/>
            </a:pPr>
            <a:r>
              <a:rPr lang="it-IT" sz="2400" b="1" u="sng" dirty="0" smtClean="0">
                <a:solidFill>
                  <a:srgbClr val="FF0000"/>
                </a:solidFill>
              </a:rPr>
              <a:t>STESSE CATEGORIE  MA SENZA PESO MINIMO </a:t>
            </a:r>
          </a:p>
          <a:p>
            <a:pPr marL="109728" indent="0" algn="ctr">
              <a:buClrTx/>
              <a:buNone/>
            </a:pPr>
            <a:endParaRPr lang="it-IT" sz="2400" b="1" dirty="0" smtClean="0"/>
          </a:p>
          <a:p>
            <a:pPr marL="109728" indent="0" algn="ctr">
              <a:buClrTx/>
              <a:buNone/>
            </a:pPr>
            <a:endParaRPr lang="it-IT" sz="2400" b="1" dirty="0" smtClean="0"/>
          </a:p>
        </p:txBody>
      </p:sp>
      <p:sp>
        <p:nvSpPr>
          <p:cNvPr id="2" name="Rettangolo 1"/>
          <p:cNvSpPr/>
          <p:nvPr/>
        </p:nvSpPr>
        <p:spPr>
          <a:xfrm>
            <a:off x="251520" y="2459504"/>
            <a:ext cx="8892480" cy="1569660"/>
          </a:xfrm>
          <a:prstGeom prst="rect">
            <a:avLst/>
          </a:prstGeom>
        </p:spPr>
        <p:txBody>
          <a:bodyPr wrap="square">
            <a:spAutoFit/>
          </a:bodyPr>
          <a:lstStyle/>
          <a:p>
            <a:r>
              <a:rPr lang="en-US" b="1" dirty="0" smtClean="0">
                <a:latin typeface="Lucida Sans" panose="020B0602030504020204" pitchFamily="34" charset="0"/>
              </a:rPr>
              <a:t>MASCHI:   -60 </a:t>
            </a:r>
            <a:r>
              <a:rPr lang="en-US" b="1" dirty="0">
                <a:latin typeface="Lucida Sans" panose="020B0602030504020204" pitchFamily="34" charset="0"/>
              </a:rPr>
              <a:t>kg, </a:t>
            </a:r>
            <a:r>
              <a:rPr lang="en-US" b="1" dirty="0" smtClean="0">
                <a:latin typeface="Lucida Sans" panose="020B0602030504020204" pitchFamily="34" charset="0"/>
              </a:rPr>
              <a:t>-67 </a:t>
            </a:r>
            <a:r>
              <a:rPr lang="en-US" b="1" dirty="0">
                <a:latin typeface="Lucida Sans" panose="020B0602030504020204" pitchFamily="34" charset="0"/>
              </a:rPr>
              <a:t>kg, </a:t>
            </a:r>
            <a:r>
              <a:rPr lang="en-US" b="1" dirty="0" smtClean="0">
                <a:latin typeface="Lucida Sans" panose="020B0602030504020204" pitchFamily="34" charset="0"/>
              </a:rPr>
              <a:t>-75 </a:t>
            </a:r>
            <a:r>
              <a:rPr lang="en-US" b="1" dirty="0">
                <a:latin typeface="Lucida Sans" panose="020B0602030504020204" pitchFamily="34" charset="0"/>
              </a:rPr>
              <a:t>kg, </a:t>
            </a:r>
            <a:r>
              <a:rPr lang="en-US" b="1" dirty="0" smtClean="0">
                <a:latin typeface="Lucida Sans" panose="020B0602030504020204" pitchFamily="34" charset="0"/>
              </a:rPr>
              <a:t>-84 </a:t>
            </a:r>
            <a:r>
              <a:rPr lang="en-US" b="1" dirty="0">
                <a:latin typeface="Lucida Sans" panose="020B0602030504020204" pitchFamily="34" charset="0"/>
              </a:rPr>
              <a:t>kg, </a:t>
            </a:r>
            <a:r>
              <a:rPr lang="en-US" b="1" dirty="0" smtClean="0">
                <a:latin typeface="Lucida Sans" panose="020B0602030504020204" pitchFamily="34" charset="0"/>
              </a:rPr>
              <a:t>-94 kg, +94 kg                    </a:t>
            </a:r>
          </a:p>
          <a:p>
            <a:r>
              <a:rPr lang="en-US" b="1" dirty="0" smtClean="0">
                <a:latin typeface="Lucida Sans" panose="020B0602030504020204" pitchFamily="34" charset="0"/>
              </a:rPr>
              <a:t>                  </a:t>
            </a:r>
          </a:p>
          <a:p>
            <a:r>
              <a:rPr lang="en-US" b="1" dirty="0" smtClean="0">
                <a:latin typeface="Lucida Sans" panose="020B0602030504020204" pitchFamily="34" charset="0"/>
              </a:rPr>
              <a:t> </a:t>
            </a:r>
            <a:endParaRPr lang="en-US" b="1" dirty="0">
              <a:latin typeface="Lucida Sans" panose="020B0602030504020204" pitchFamily="34" charset="0"/>
            </a:endParaRPr>
          </a:p>
          <a:p>
            <a:r>
              <a:rPr lang="en-US" b="1" dirty="0" smtClean="0">
                <a:latin typeface="Lucida Sans" panose="020B0602030504020204" pitchFamily="34" charset="0"/>
              </a:rPr>
              <a:t>FEMMINE: -50 </a:t>
            </a:r>
            <a:r>
              <a:rPr lang="en-US" b="1" dirty="0">
                <a:latin typeface="Lucida Sans" panose="020B0602030504020204" pitchFamily="34" charset="0"/>
              </a:rPr>
              <a:t>kg, </a:t>
            </a:r>
            <a:r>
              <a:rPr lang="en-US" b="1" dirty="0" smtClean="0">
                <a:latin typeface="Lucida Sans" panose="020B0602030504020204" pitchFamily="34" charset="0"/>
              </a:rPr>
              <a:t>-55kg</a:t>
            </a:r>
            <a:r>
              <a:rPr lang="en-US" b="1" dirty="0">
                <a:latin typeface="Lucida Sans" panose="020B0602030504020204" pitchFamily="34" charset="0"/>
              </a:rPr>
              <a:t>, </a:t>
            </a:r>
            <a:r>
              <a:rPr lang="en-US" b="1" dirty="0" smtClean="0">
                <a:latin typeface="Lucida Sans" panose="020B0602030504020204" pitchFamily="34" charset="0"/>
              </a:rPr>
              <a:t>-61kg, -68kg, +68 kg </a:t>
            </a:r>
            <a:endParaRPr lang="it-IT" b="1" dirty="0">
              <a:latin typeface="Lucida Sans" panose="020B0602030504020204" pitchFamily="34" charset="0"/>
            </a:endParaRPr>
          </a:p>
        </p:txBody>
      </p:sp>
    </p:spTree>
    <p:extLst>
      <p:ext uri="{BB962C8B-B14F-4D97-AF65-F5344CB8AC3E}">
        <p14:creationId xmlns:p14="http://schemas.microsoft.com/office/powerpoint/2010/main" xmlns="" val="26527112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r>
              <a:rPr lang="it-IT" sz="3200" b="1" dirty="0" smtClean="0">
                <a:latin typeface="Arial" pitchFamily="34" charset="0"/>
                <a:cs typeface="Arial" pitchFamily="34" charset="0"/>
              </a:rPr>
              <a:t>MANIFESTAZIONI A PUNTEGGIO</a:t>
            </a:r>
          </a:p>
          <a:p>
            <a:pPr marL="136525" indent="0" algn="ctr">
              <a:buNone/>
            </a:pPr>
            <a:endParaRPr lang="it-IT" sz="3200" b="1" dirty="0" smtClean="0">
              <a:latin typeface="Arial" pitchFamily="34" charset="0"/>
              <a:cs typeface="Arial" pitchFamily="34" charset="0"/>
            </a:endParaRPr>
          </a:p>
          <a:p>
            <a:pPr marL="136525" indent="0" algn="just">
              <a:buNone/>
            </a:pPr>
            <a:r>
              <a:rPr lang="it-IT" sz="2800" b="1" dirty="0" smtClean="0">
                <a:latin typeface="Arial" pitchFamily="34" charset="0"/>
                <a:cs typeface="Arial" pitchFamily="34" charset="0"/>
              </a:rPr>
              <a:t>ESORDIENTI </a:t>
            </a:r>
          </a:p>
          <a:p>
            <a:pPr marL="136525" indent="0" algn="just">
              <a:buNone/>
            </a:pPr>
            <a:r>
              <a:rPr lang="it-IT" sz="2800" b="1" dirty="0" smtClean="0">
                <a:latin typeface="Arial" pitchFamily="34" charset="0"/>
                <a:cs typeface="Arial" pitchFamily="34" charset="0"/>
              </a:rPr>
              <a:t>	</a:t>
            </a:r>
          </a:p>
          <a:p>
            <a:pPr marL="136525" indent="0" algn="just">
              <a:buNone/>
            </a:pPr>
            <a:r>
              <a:rPr lang="it-IT" sz="2800" b="1" dirty="0" smtClean="0">
                <a:latin typeface="Arial" pitchFamily="34" charset="0"/>
                <a:cs typeface="Arial" pitchFamily="34" charset="0"/>
              </a:rPr>
              <a:t>CADETTI	</a:t>
            </a:r>
          </a:p>
          <a:p>
            <a:pPr marL="136525" indent="0" algn="just">
              <a:buNone/>
            </a:pPr>
            <a:r>
              <a:rPr lang="it-IT" sz="2800" b="1" dirty="0" smtClean="0">
                <a:latin typeface="Arial" pitchFamily="34" charset="0"/>
                <a:cs typeface="Arial" pitchFamily="34" charset="0"/>
              </a:rPr>
              <a:t>	</a:t>
            </a:r>
          </a:p>
          <a:p>
            <a:pPr marL="136525" indent="0" algn="just">
              <a:buNone/>
            </a:pPr>
            <a:r>
              <a:rPr lang="it-IT" sz="2800" b="1" dirty="0" smtClean="0">
                <a:latin typeface="Arial" pitchFamily="34" charset="0"/>
                <a:cs typeface="Arial" pitchFamily="34" charset="0"/>
              </a:rPr>
              <a:t>JUNIORES	 </a:t>
            </a:r>
          </a:p>
          <a:p>
            <a:pPr marL="136525" indent="0" algn="just">
              <a:buNone/>
            </a:pPr>
            <a:r>
              <a:rPr lang="it-IT" sz="2800" b="1" dirty="0" smtClean="0">
                <a:latin typeface="Arial" pitchFamily="34" charset="0"/>
                <a:cs typeface="Arial" pitchFamily="34" charset="0"/>
              </a:rPr>
              <a:t>	</a:t>
            </a:r>
          </a:p>
          <a:p>
            <a:pPr marL="136525" indent="0" algn="just">
              <a:buNone/>
            </a:pPr>
            <a:r>
              <a:rPr lang="it-IT" sz="2800" b="1" dirty="0" smtClean="0">
                <a:latin typeface="Arial" pitchFamily="34" charset="0"/>
                <a:cs typeface="Arial" pitchFamily="34" charset="0"/>
              </a:rPr>
              <a:t>SENIORES 	</a:t>
            </a:r>
            <a:endParaRPr lang="it-IT" sz="3200" b="1" dirty="0" smtClean="0">
              <a:latin typeface="Arial" pitchFamily="34" charset="0"/>
              <a:cs typeface="Arial" pitchFamily="34" charset="0"/>
            </a:endParaRPr>
          </a:p>
          <a:p>
            <a:pPr marL="136525" indent="0" algn="ctr">
              <a:buNone/>
            </a:pPr>
            <a:endParaRPr lang="it-IT" sz="3200" b="1" dirty="0" smtClean="0"/>
          </a:p>
          <a:p>
            <a:pPr marL="109728" indent="0" algn="just">
              <a:buClrTx/>
              <a:buNone/>
            </a:pPr>
            <a:endParaRPr lang="it-IT" sz="2400" b="1" dirty="0" smtClean="0"/>
          </a:p>
        </p:txBody>
      </p:sp>
    </p:spTree>
    <p:extLst>
      <p:ext uri="{BB962C8B-B14F-4D97-AF65-F5344CB8AC3E}">
        <p14:creationId xmlns:p14="http://schemas.microsoft.com/office/powerpoint/2010/main" xmlns="" val="225111401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endParaRPr lang="it-IT" sz="3200" b="1" dirty="0" smtClean="0"/>
          </a:p>
          <a:p>
            <a:pPr marL="136525" indent="0" algn="just">
              <a:lnSpc>
                <a:spcPct val="150000"/>
              </a:lnSpc>
              <a:buNone/>
            </a:pPr>
            <a:r>
              <a:rPr lang="it-IT" sz="2800" b="1" dirty="0" smtClean="0">
                <a:latin typeface="Arial" pitchFamily="34" charset="0"/>
                <a:cs typeface="Arial" pitchFamily="34" charset="0"/>
              </a:rPr>
              <a:t>Al Campionato Italiano Assoluto possono partecipare gli Atleti appartenenti alle Classi Seniores </a:t>
            </a:r>
            <a:r>
              <a:rPr lang="it-IT" sz="2800" b="1" dirty="0" smtClean="0">
                <a:latin typeface="Arial" pitchFamily="34" charset="0"/>
                <a:cs typeface="Arial" pitchFamily="34" charset="0"/>
              </a:rPr>
              <a:t>graduati </a:t>
            </a:r>
            <a:r>
              <a:rPr lang="it-IT" sz="2800" b="1" dirty="0" smtClean="0">
                <a:latin typeface="Arial" pitchFamily="34" charset="0"/>
                <a:cs typeface="Arial" pitchFamily="34" charset="0"/>
              </a:rPr>
              <a:t>come </a:t>
            </a:r>
            <a:r>
              <a:rPr lang="it-IT" sz="2800" b="1" u="sng" dirty="0" smtClean="0">
                <a:latin typeface="Arial" pitchFamily="34" charset="0"/>
                <a:cs typeface="Arial" pitchFamily="34" charset="0"/>
              </a:rPr>
              <a:t>cintura marrone o nera</a:t>
            </a:r>
            <a:r>
              <a:rPr lang="it-IT" sz="2800" b="1" dirty="0" smtClean="0">
                <a:latin typeface="Arial" pitchFamily="34" charset="0"/>
                <a:cs typeface="Arial" pitchFamily="34" charset="0"/>
              </a:rPr>
              <a:t>	</a:t>
            </a:r>
            <a:endParaRPr lang="it-IT" sz="3200" b="1" dirty="0" smtClean="0">
              <a:latin typeface="Arial" pitchFamily="34" charset="0"/>
              <a:cs typeface="Arial" pitchFamily="34" charset="0"/>
            </a:endParaRPr>
          </a:p>
          <a:p>
            <a:pPr marL="136525" indent="0" algn="ctr">
              <a:buNone/>
            </a:pPr>
            <a:endParaRPr lang="it-IT" sz="3200" b="1" dirty="0" smtClean="0"/>
          </a:p>
          <a:p>
            <a:pPr marL="109728" indent="0" algn="just">
              <a:buClrTx/>
              <a:buNone/>
            </a:pPr>
            <a:endParaRPr lang="it-IT" sz="2400" b="1" dirty="0" smtClean="0"/>
          </a:p>
        </p:txBody>
      </p:sp>
    </p:spTree>
    <p:extLst>
      <p:ext uri="{BB962C8B-B14F-4D97-AF65-F5344CB8AC3E}">
        <p14:creationId xmlns:p14="http://schemas.microsoft.com/office/powerpoint/2010/main" xmlns="" val="388079065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endParaRPr lang="it-IT" sz="3200" b="1" dirty="0" smtClean="0"/>
          </a:p>
          <a:p>
            <a:pPr marL="136525" indent="0" algn="just">
              <a:lnSpc>
                <a:spcPct val="150000"/>
              </a:lnSpc>
              <a:buNone/>
            </a:pPr>
            <a:r>
              <a:rPr lang="it-IT" sz="2800" b="1" dirty="0" smtClean="0">
                <a:latin typeface="Arial" pitchFamily="34" charset="0"/>
                <a:cs typeface="Arial" pitchFamily="34" charset="0"/>
              </a:rPr>
              <a:t>Al Campionato Italiano Juniores possono partecipare gli Atleti appartenenti alle classi Juniores e Cadetti (limitatamente all’anno 2003) graduati come </a:t>
            </a:r>
            <a:r>
              <a:rPr lang="it-IT" sz="2800" b="1" u="sng" dirty="0" smtClean="0">
                <a:latin typeface="Arial" pitchFamily="34" charset="0"/>
                <a:cs typeface="Arial" pitchFamily="34" charset="0"/>
              </a:rPr>
              <a:t>cintura marrone o nera</a:t>
            </a:r>
            <a:r>
              <a:rPr lang="it-IT" sz="2800" b="1" dirty="0" smtClean="0">
                <a:latin typeface="Arial" pitchFamily="34" charset="0"/>
                <a:cs typeface="Arial" pitchFamily="34" charset="0"/>
              </a:rPr>
              <a:t>	</a:t>
            </a:r>
            <a:endParaRPr lang="it-IT" sz="3200" b="1" dirty="0" smtClean="0">
              <a:latin typeface="Arial" pitchFamily="34" charset="0"/>
              <a:cs typeface="Arial" pitchFamily="34" charset="0"/>
            </a:endParaRPr>
          </a:p>
          <a:p>
            <a:pPr marL="136525" indent="0" algn="ctr">
              <a:buNone/>
            </a:pPr>
            <a:endParaRPr lang="it-IT" sz="3200" b="1" dirty="0" smtClean="0"/>
          </a:p>
          <a:p>
            <a:pPr marL="109728" indent="0" algn="just">
              <a:buClrTx/>
              <a:buNone/>
            </a:pPr>
            <a:endParaRPr lang="it-IT" sz="2400" b="1" dirty="0" smtClean="0"/>
          </a:p>
        </p:txBody>
      </p:sp>
    </p:spTree>
    <p:extLst>
      <p:ext uri="{BB962C8B-B14F-4D97-AF65-F5344CB8AC3E}">
        <p14:creationId xmlns:p14="http://schemas.microsoft.com/office/powerpoint/2010/main" xmlns="" val="133671186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endParaRPr lang="it-IT" sz="3200" b="1" dirty="0" smtClean="0"/>
          </a:p>
          <a:p>
            <a:pPr marL="136525" indent="0" algn="just">
              <a:lnSpc>
                <a:spcPct val="150000"/>
              </a:lnSpc>
              <a:buNone/>
            </a:pPr>
            <a:r>
              <a:rPr lang="it-IT" sz="2800" b="1" dirty="0" smtClean="0">
                <a:latin typeface="Arial" pitchFamily="34" charset="0"/>
                <a:cs typeface="Arial" pitchFamily="34" charset="0"/>
              </a:rPr>
              <a:t>Al Campionato Italiano Cadetti possono partecipare </a:t>
            </a:r>
            <a:r>
              <a:rPr lang="it-IT" sz="2800" b="1" u="sng" dirty="0" smtClean="0">
                <a:latin typeface="Arial" pitchFamily="34" charset="0"/>
                <a:cs typeface="Arial" pitchFamily="34" charset="0"/>
              </a:rPr>
              <a:t>esclusivamente</a:t>
            </a:r>
            <a:r>
              <a:rPr lang="it-IT" sz="2800" b="1" dirty="0" smtClean="0">
                <a:latin typeface="Arial" pitchFamily="34" charset="0"/>
                <a:cs typeface="Arial" pitchFamily="34" charset="0"/>
              </a:rPr>
              <a:t> gli Atleti appartenenti alla classe Cadetti graduati come </a:t>
            </a:r>
            <a:r>
              <a:rPr lang="it-IT" sz="2800" b="1" u="sng" dirty="0" smtClean="0">
                <a:latin typeface="Arial" pitchFamily="34" charset="0"/>
                <a:cs typeface="Arial" pitchFamily="34" charset="0"/>
              </a:rPr>
              <a:t>cintura marrone o nera</a:t>
            </a:r>
            <a:r>
              <a:rPr lang="it-IT" sz="2800" b="1" dirty="0" smtClean="0"/>
              <a:t>	</a:t>
            </a:r>
            <a:endParaRPr lang="it-IT" sz="3200" b="1" dirty="0" smtClean="0"/>
          </a:p>
          <a:p>
            <a:pPr marL="136525" indent="0" algn="ctr">
              <a:buNone/>
            </a:pPr>
            <a:endParaRPr lang="it-IT" sz="3200" b="1" dirty="0" smtClean="0"/>
          </a:p>
          <a:p>
            <a:pPr marL="109728" indent="0" algn="just">
              <a:buClrTx/>
              <a:buNone/>
            </a:pPr>
            <a:endParaRPr lang="it-IT" sz="2400" b="1" dirty="0" smtClean="0"/>
          </a:p>
        </p:txBody>
      </p:sp>
    </p:spTree>
    <p:extLst>
      <p:ext uri="{BB962C8B-B14F-4D97-AF65-F5344CB8AC3E}">
        <p14:creationId xmlns:p14="http://schemas.microsoft.com/office/powerpoint/2010/main" xmlns="" val="3008749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endParaRPr lang="it-IT" sz="3200" b="1" dirty="0" smtClean="0"/>
          </a:p>
          <a:p>
            <a:pPr marL="136525" indent="0" algn="just">
              <a:lnSpc>
                <a:spcPct val="150000"/>
              </a:lnSpc>
              <a:buNone/>
            </a:pPr>
            <a:r>
              <a:rPr lang="it-IT" sz="2800" b="1" dirty="0" smtClean="0">
                <a:latin typeface="Arial" pitchFamily="34" charset="0"/>
                <a:cs typeface="Arial" pitchFamily="34" charset="0"/>
              </a:rPr>
              <a:t>Al Campionato Italiano Esordienti possono partecipare </a:t>
            </a:r>
            <a:r>
              <a:rPr lang="it-IT" sz="2800" b="1" u="sng" dirty="0" smtClean="0">
                <a:latin typeface="Arial" pitchFamily="34" charset="0"/>
                <a:cs typeface="Arial" pitchFamily="34" charset="0"/>
              </a:rPr>
              <a:t>esclusivamente</a:t>
            </a:r>
            <a:r>
              <a:rPr lang="it-IT" sz="2800" b="1" dirty="0" smtClean="0">
                <a:latin typeface="Arial" pitchFamily="34" charset="0"/>
                <a:cs typeface="Arial" pitchFamily="34" charset="0"/>
              </a:rPr>
              <a:t> gli Atleti appartenenti alla classe Esordienti graduati come </a:t>
            </a:r>
            <a:r>
              <a:rPr lang="it-IT" sz="2800" b="1" u="sng" dirty="0" smtClean="0">
                <a:latin typeface="Arial" pitchFamily="34" charset="0"/>
                <a:cs typeface="Arial" pitchFamily="34" charset="0"/>
              </a:rPr>
              <a:t>cintura marrone e marrone</a:t>
            </a:r>
            <a:r>
              <a:rPr lang="it-IT" sz="2800" b="1" dirty="0" smtClean="0">
                <a:latin typeface="Arial" pitchFamily="34" charset="0"/>
                <a:cs typeface="Arial" pitchFamily="34" charset="0"/>
              </a:rPr>
              <a:t>	</a:t>
            </a:r>
            <a:endParaRPr lang="it-IT" sz="3200" b="1" dirty="0" smtClean="0">
              <a:latin typeface="Arial" pitchFamily="34" charset="0"/>
              <a:cs typeface="Arial" pitchFamily="34" charset="0"/>
            </a:endParaRPr>
          </a:p>
          <a:p>
            <a:pPr marL="136525" indent="0" algn="ctr">
              <a:buNone/>
            </a:pPr>
            <a:endParaRPr lang="it-IT" sz="3200" b="1" dirty="0" smtClean="0"/>
          </a:p>
          <a:p>
            <a:pPr marL="109728" indent="0" algn="just">
              <a:buClrTx/>
              <a:buNone/>
            </a:pPr>
            <a:endParaRPr lang="it-IT" sz="2400" b="1" dirty="0" smtClean="0"/>
          </a:p>
        </p:txBody>
      </p:sp>
    </p:spTree>
    <p:extLst>
      <p:ext uri="{BB962C8B-B14F-4D97-AF65-F5344CB8AC3E}">
        <p14:creationId xmlns:p14="http://schemas.microsoft.com/office/powerpoint/2010/main" xmlns="" val="2601727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contenuto 20"/>
          <p:cNvSpPr>
            <a:spLocks noGrp="1"/>
          </p:cNvSpPr>
          <p:nvPr>
            <p:ph sz="half" idx="1"/>
          </p:nvPr>
        </p:nvSpPr>
        <p:spPr>
          <a:xfrm>
            <a:off x="323528" y="0"/>
            <a:ext cx="8424936" cy="6381328"/>
          </a:xfrm>
        </p:spPr>
        <p:txBody>
          <a:bodyPr>
            <a:normAutofit/>
          </a:bodyPr>
          <a:lstStyle/>
          <a:p>
            <a:pPr algn="ctr">
              <a:buNone/>
            </a:pPr>
            <a:r>
              <a:rPr lang="en-GB" sz="3500" u="sng" dirty="0" smtClean="0">
                <a:solidFill>
                  <a:srgbClr val="FF0000"/>
                </a:solidFill>
                <a:latin typeface="Arial Black" pitchFamily="34" charset="0"/>
                <a:cs typeface="Times New Roman" pitchFamily="18" charset="0"/>
              </a:rPr>
              <a:t>CONTENUTI REGOLAMENTO</a:t>
            </a:r>
          </a:p>
          <a:p>
            <a:pPr algn="ctr">
              <a:buNone/>
            </a:pPr>
            <a:endParaRPr lang="it-IT" b="1" dirty="0" smtClean="0">
              <a:solidFill>
                <a:prstClr val="black"/>
              </a:solidFill>
              <a:latin typeface="Arial" panose="020B0604020202020204" pitchFamily="34" charset="0"/>
              <a:cs typeface="Arial" panose="020B0604020202020204" pitchFamily="34" charset="0"/>
            </a:endParaRPr>
          </a:p>
          <a:p>
            <a:pPr algn="just">
              <a:buNone/>
            </a:pPr>
            <a:r>
              <a:rPr lang="it-IT" b="1" dirty="0" smtClean="0">
                <a:solidFill>
                  <a:prstClr val="black"/>
                </a:solidFill>
                <a:latin typeface="Arial" panose="020B0604020202020204" pitchFamily="34" charset="0"/>
                <a:cs typeface="Arial" panose="020B0604020202020204" pitchFamily="34" charset="0"/>
              </a:rPr>
              <a:t>COSA SI VALUTA </a:t>
            </a:r>
          </a:p>
          <a:p>
            <a:pPr algn="just">
              <a:buNone/>
            </a:pPr>
            <a:r>
              <a:rPr lang="it-IT" sz="2600" b="1" dirty="0" smtClean="0">
                <a:solidFill>
                  <a:prstClr val="black"/>
                </a:solidFill>
                <a:latin typeface="Arial" panose="020B0604020202020204" pitchFamily="34" charset="0"/>
                <a:cs typeface="Arial" panose="020B0604020202020204" pitchFamily="34" charset="0"/>
              </a:rPr>
              <a:t>azioni tecniche               = punti</a:t>
            </a:r>
          </a:p>
          <a:p>
            <a:pPr algn="just">
              <a:buNone/>
            </a:pPr>
            <a:r>
              <a:rPr lang="it-IT" sz="2600" b="1" dirty="0" smtClean="0">
                <a:solidFill>
                  <a:prstClr val="black"/>
                </a:solidFill>
                <a:latin typeface="Arial" panose="020B0604020202020204" pitchFamily="34" charset="0"/>
                <a:cs typeface="Arial" panose="020B0604020202020204" pitchFamily="34" charset="0"/>
              </a:rPr>
              <a:t>comportamenti proibiti = richiami / penalità</a:t>
            </a:r>
          </a:p>
          <a:p>
            <a:pPr algn="just">
              <a:buNone/>
            </a:pPr>
            <a:endParaRPr lang="it-IT" sz="2600" b="1" dirty="0" smtClean="0">
              <a:solidFill>
                <a:prstClr val="black"/>
              </a:solidFill>
              <a:latin typeface="Arial" panose="020B0604020202020204" pitchFamily="34" charset="0"/>
              <a:cs typeface="Arial" panose="020B0604020202020204" pitchFamily="34" charset="0"/>
            </a:endParaRPr>
          </a:p>
          <a:p>
            <a:pPr algn="just">
              <a:buNone/>
            </a:pPr>
            <a:r>
              <a:rPr lang="it-IT" b="1" dirty="0" smtClean="0">
                <a:solidFill>
                  <a:prstClr val="black"/>
                </a:solidFill>
                <a:latin typeface="Arial" panose="020B0604020202020204" pitchFamily="34" charset="0"/>
                <a:cs typeface="Arial" panose="020B0604020202020204" pitchFamily="34" charset="0"/>
              </a:rPr>
              <a:t>COME SI VALUTA</a:t>
            </a:r>
          </a:p>
          <a:p>
            <a:pPr algn="just">
              <a:buNone/>
            </a:pPr>
            <a:r>
              <a:rPr lang="it-IT" sz="2600" b="1" dirty="0" smtClean="0">
                <a:solidFill>
                  <a:prstClr val="black"/>
                </a:solidFill>
                <a:latin typeface="Arial" panose="020B0604020202020204" pitchFamily="34" charset="0"/>
                <a:cs typeface="Arial" panose="020B0604020202020204" pitchFamily="34" charset="0"/>
              </a:rPr>
              <a:t>criteri di valutazione della tecnica</a:t>
            </a:r>
          </a:p>
          <a:p>
            <a:pPr algn="just">
              <a:buNone/>
            </a:pPr>
            <a:r>
              <a:rPr lang="it-IT" sz="2600" b="1" dirty="0" smtClean="0">
                <a:solidFill>
                  <a:prstClr val="black"/>
                </a:solidFill>
                <a:latin typeface="Arial" panose="020B0604020202020204" pitchFamily="34" charset="0"/>
                <a:cs typeface="Arial" panose="020B0604020202020204" pitchFamily="34" charset="0"/>
              </a:rPr>
              <a:t>livelli di punteggio</a:t>
            </a:r>
          </a:p>
          <a:p>
            <a:pPr algn="just">
              <a:buNone/>
            </a:pPr>
            <a:r>
              <a:rPr lang="it-IT" sz="2600" b="1" dirty="0" smtClean="0">
                <a:solidFill>
                  <a:prstClr val="black"/>
                </a:solidFill>
                <a:latin typeface="Arial" panose="020B0604020202020204" pitchFamily="34" charset="0"/>
                <a:cs typeface="Arial" panose="020B0604020202020204" pitchFamily="34" charset="0"/>
              </a:rPr>
              <a:t>graduazione dei richiami</a:t>
            </a:r>
          </a:p>
          <a:p>
            <a:pPr algn="just">
              <a:buNone/>
            </a:pPr>
            <a:r>
              <a:rPr lang="it-IT" sz="2600" b="1" dirty="0" smtClean="0">
                <a:solidFill>
                  <a:prstClr val="black"/>
                </a:solidFill>
                <a:latin typeface="Arial" panose="020B0604020202020204" pitchFamily="34" charset="0"/>
                <a:cs typeface="Arial" panose="020B0604020202020204" pitchFamily="34" charset="0"/>
              </a:rPr>
              <a:t>applicazione penalità</a:t>
            </a:r>
          </a:p>
          <a:p>
            <a:pPr algn="just">
              <a:buNone/>
            </a:pPr>
            <a:endParaRPr lang="it-IT" sz="2600" b="1" dirty="0" smtClean="0">
              <a:solidFill>
                <a:prstClr val="black"/>
              </a:solidFill>
              <a:latin typeface="Arial" panose="020B0604020202020204" pitchFamily="34" charset="0"/>
              <a:cs typeface="Arial" panose="020B0604020202020204" pitchFamily="34" charset="0"/>
            </a:endParaRPr>
          </a:p>
          <a:p>
            <a:pPr algn="just"/>
            <a:endParaRPr lang="it-IT" sz="2600" b="1" dirty="0" smtClean="0">
              <a:solidFill>
                <a:prstClr val="black"/>
              </a:solidFill>
              <a:latin typeface="Arial" panose="020B0604020202020204" pitchFamily="34" charset="0"/>
              <a:cs typeface="Arial" panose="020B0604020202020204" pitchFamily="34" charset="0"/>
            </a:endParaRPr>
          </a:p>
          <a:p>
            <a:pPr algn="ctr">
              <a:buNone/>
            </a:pPr>
            <a:endParaRPr lang="it-IT"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endParaRPr lang="it-IT" sz="3200" b="1" dirty="0" smtClean="0"/>
          </a:p>
          <a:p>
            <a:pPr marL="136525" indent="0" algn="just">
              <a:buNone/>
            </a:pPr>
            <a:r>
              <a:rPr lang="it-IT" sz="2800" b="1" dirty="0" smtClean="0">
                <a:latin typeface="Arial" pitchFamily="34" charset="0"/>
                <a:cs typeface="Arial" pitchFamily="34" charset="0"/>
              </a:rPr>
              <a:t>COPPA ITALIA UNDER 21 E JUNIORES</a:t>
            </a:r>
          </a:p>
          <a:p>
            <a:pPr marL="136525" indent="0" algn="just">
              <a:buNone/>
            </a:pPr>
            <a:endParaRPr lang="it-IT" sz="2800" b="1" dirty="0" smtClean="0">
              <a:latin typeface="Arial" pitchFamily="34" charset="0"/>
              <a:cs typeface="Arial" pitchFamily="34" charset="0"/>
            </a:endParaRPr>
          </a:p>
          <a:p>
            <a:pPr marL="136525" indent="0" algn="just">
              <a:buNone/>
            </a:pPr>
            <a:r>
              <a:rPr lang="it-IT" sz="2800" b="1" dirty="0" smtClean="0">
                <a:latin typeface="Arial" pitchFamily="34" charset="0"/>
                <a:cs typeface="Arial" pitchFamily="34" charset="0"/>
              </a:rPr>
              <a:t>Alla Coppa Italia U21 e Juniores (Kumite – Kata) possono partecipare gli Atleti appartenenti alle classi U21 e Juniores graduati come cintura marrone o nera.</a:t>
            </a:r>
          </a:p>
          <a:p>
            <a:pPr marL="136525" indent="0" algn="just">
              <a:buNone/>
            </a:pPr>
            <a:r>
              <a:rPr lang="it-IT" sz="2800" b="1" dirty="0" smtClean="0">
                <a:latin typeface="Arial" pitchFamily="34" charset="0"/>
                <a:cs typeface="Arial" pitchFamily="34" charset="0"/>
              </a:rPr>
              <a:t>Non è prevista la Fase Regionale di Qualificazione.</a:t>
            </a:r>
          </a:p>
          <a:p>
            <a:pPr marL="136525" indent="0" algn="just">
              <a:buNone/>
            </a:pPr>
            <a:r>
              <a:rPr lang="it-IT" sz="2800" b="1" dirty="0" smtClean="0">
                <a:latin typeface="Arial" pitchFamily="34" charset="0"/>
                <a:cs typeface="Arial" pitchFamily="34" charset="0"/>
              </a:rPr>
              <a:t>L’iscrizione è libera.	</a:t>
            </a:r>
            <a:endParaRPr lang="it-IT" sz="3200" b="1" dirty="0" smtClean="0">
              <a:latin typeface="Arial" pitchFamily="34" charset="0"/>
              <a:cs typeface="Arial" pitchFamily="34" charset="0"/>
            </a:endParaRPr>
          </a:p>
          <a:p>
            <a:pPr marL="136525" indent="0" algn="ctr">
              <a:buNone/>
            </a:pPr>
            <a:endParaRPr lang="it-IT" sz="3200" b="1" dirty="0" smtClean="0"/>
          </a:p>
          <a:p>
            <a:pPr marL="109728" indent="0" algn="just">
              <a:buClrTx/>
              <a:buNone/>
            </a:pPr>
            <a:endParaRPr lang="it-IT" sz="2400" b="1" dirty="0" smtClean="0"/>
          </a:p>
        </p:txBody>
      </p:sp>
    </p:spTree>
    <p:extLst>
      <p:ext uri="{BB962C8B-B14F-4D97-AF65-F5344CB8AC3E}">
        <p14:creationId xmlns:p14="http://schemas.microsoft.com/office/powerpoint/2010/main" xmlns="" val="357789279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332656"/>
            <a:ext cx="8712968"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endParaRPr lang="it-IT" sz="3200" b="1" dirty="0" smtClean="0"/>
          </a:p>
          <a:p>
            <a:pPr marL="136525" indent="0" algn="just">
              <a:buNone/>
            </a:pPr>
            <a:r>
              <a:rPr lang="it-IT" sz="3200" b="1" u="sng" dirty="0" smtClean="0">
                <a:latin typeface="Arial" pitchFamily="34" charset="0"/>
                <a:cs typeface="Arial" pitchFamily="34" charset="0"/>
              </a:rPr>
              <a:t>Campionato Italiano Assoluto </a:t>
            </a:r>
            <a:r>
              <a:rPr lang="it-IT" sz="3200" b="1" u="sng" dirty="0" err="1" smtClean="0">
                <a:latin typeface="Arial" pitchFamily="34" charset="0"/>
                <a:cs typeface="Arial" pitchFamily="34" charset="0"/>
              </a:rPr>
              <a:t>Sq</a:t>
            </a:r>
            <a:r>
              <a:rPr lang="it-IT" sz="3200" b="1" u="sng" dirty="0" smtClean="0">
                <a:latin typeface="Arial" pitchFamily="34" charset="0"/>
                <a:cs typeface="Arial" pitchFamily="34" charset="0"/>
              </a:rPr>
              <a:t>. Soc. </a:t>
            </a:r>
            <a:endParaRPr lang="it-IT" sz="3000" b="1" u="sng" dirty="0" smtClean="0">
              <a:latin typeface="Arial" pitchFamily="34" charset="0"/>
              <a:cs typeface="Arial" pitchFamily="34" charset="0"/>
            </a:endParaRPr>
          </a:p>
          <a:p>
            <a:pPr marL="136525" indent="0" algn="just">
              <a:buNone/>
            </a:pPr>
            <a:endParaRPr lang="it-IT" sz="2800" b="1" dirty="0" smtClean="0">
              <a:latin typeface="Arial" pitchFamily="34" charset="0"/>
              <a:cs typeface="Arial" pitchFamily="34" charset="0"/>
            </a:endParaRPr>
          </a:p>
          <a:p>
            <a:pPr marL="136525" indent="0" algn="just">
              <a:buFont typeface="Wingdings" pitchFamily="2" charset="2"/>
              <a:buChar char="Ø"/>
            </a:pPr>
            <a:r>
              <a:rPr lang="it-IT" sz="3200" b="1" dirty="0" smtClean="0">
                <a:latin typeface="Arial" pitchFamily="34" charset="0"/>
                <a:cs typeface="Arial" pitchFamily="34" charset="0"/>
              </a:rPr>
              <a:t> modalità «Open»</a:t>
            </a:r>
          </a:p>
          <a:p>
            <a:pPr marL="136525" indent="0" algn="just">
              <a:buFont typeface="Wingdings" pitchFamily="2" charset="2"/>
              <a:buChar char="Ø"/>
            </a:pPr>
            <a:r>
              <a:rPr lang="it-IT" sz="3200" b="1" dirty="0" smtClean="0">
                <a:latin typeface="Arial" pitchFamily="34" charset="0"/>
                <a:cs typeface="Arial" pitchFamily="34" charset="0"/>
              </a:rPr>
              <a:t> peso minimo (67 kg M / 55 kg F) </a:t>
            </a:r>
          </a:p>
          <a:p>
            <a:pPr marL="136525" indent="0" algn="just">
              <a:buNone/>
            </a:pPr>
            <a:endParaRPr lang="it-IT" sz="3200" b="1" dirty="0">
              <a:latin typeface="Arial" pitchFamily="34" charset="0"/>
              <a:cs typeface="Arial" pitchFamily="34" charset="0"/>
            </a:endParaRPr>
          </a:p>
          <a:p>
            <a:pPr marL="136525" indent="0" algn="just">
              <a:buNone/>
            </a:pPr>
            <a:r>
              <a:rPr lang="it-IT" sz="3200" b="1" dirty="0" smtClean="0">
                <a:latin typeface="Arial" pitchFamily="34" charset="0"/>
                <a:cs typeface="Arial" pitchFamily="34" charset="0"/>
              </a:rPr>
              <a:t>Master A – </a:t>
            </a:r>
            <a:r>
              <a:rPr lang="it-IT" sz="3200" b="1" dirty="0" smtClean="0">
                <a:latin typeface="Arial" pitchFamily="34" charset="0"/>
                <a:cs typeface="Arial" pitchFamily="34" charset="0"/>
              </a:rPr>
              <a:t>Seniores, graduati </a:t>
            </a:r>
            <a:r>
              <a:rPr lang="it-IT" sz="3200" b="1" dirty="0" smtClean="0">
                <a:latin typeface="Arial" pitchFamily="34" charset="0"/>
                <a:cs typeface="Arial" pitchFamily="34" charset="0"/>
              </a:rPr>
              <a:t>come cintura marrone o nera</a:t>
            </a:r>
          </a:p>
          <a:p>
            <a:pPr marL="109728" indent="0" algn="just">
              <a:buClrTx/>
              <a:buNone/>
            </a:pPr>
            <a:endParaRPr lang="it-IT" sz="2400" b="1" dirty="0" smtClean="0"/>
          </a:p>
        </p:txBody>
      </p:sp>
    </p:spTree>
    <p:extLst>
      <p:ext uri="{BB962C8B-B14F-4D97-AF65-F5344CB8AC3E}">
        <p14:creationId xmlns:p14="http://schemas.microsoft.com/office/powerpoint/2010/main" xmlns="" val="16794988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endParaRPr lang="it-IT" sz="3200" b="1" dirty="0" smtClean="0"/>
          </a:p>
          <a:p>
            <a:pPr marL="136525" indent="0" algn="just">
              <a:buNone/>
            </a:pPr>
            <a:r>
              <a:rPr lang="it-IT" sz="3200" b="1" u="sng" dirty="0" smtClean="0"/>
              <a:t>Campionato Italiano Giovanile </a:t>
            </a:r>
            <a:r>
              <a:rPr lang="it-IT" sz="3200" b="1" u="sng" dirty="0" err="1" smtClean="0"/>
              <a:t>Sq</a:t>
            </a:r>
            <a:r>
              <a:rPr lang="it-IT" sz="3200" b="1" u="sng" dirty="0" smtClean="0"/>
              <a:t>. Soc. </a:t>
            </a:r>
          </a:p>
          <a:p>
            <a:pPr marL="136525" indent="0" algn="just">
              <a:buNone/>
            </a:pPr>
            <a:endParaRPr lang="it-IT" sz="2800" b="1" dirty="0" smtClean="0"/>
          </a:p>
          <a:p>
            <a:pPr marL="109728" indent="0" algn="just">
              <a:buClrTx/>
              <a:buNone/>
            </a:pPr>
            <a:r>
              <a:rPr lang="it-IT" sz="2400" b="1" dirty="0" smtClean="0">
                <a:solidFill>
                  <a:srgbClr val="FF0000"/>
                </a:solidFill>
              </a:rPr>
              <a:t>Squadra maschile 5 Atleti (minimo 3)</a:t>
            </a:r>
          </a:p>
          <a:p>
            <a:pPr marL="109728" indent="0" algn="just">
              <a:buClrTx/>
              <a:buNone/>
            </a:pPr>
            <a:endParaRPr lang="it-IT" sz="2400" b="1" dirty="0" smtClean="0"/>
          </a:p>
          <a:p>
            <a:pPr marL="109728" indent="0" algn="just">
              <a:buClrTx/>
              <a:buNone/>
            </a:pPr>
            <a:r>
              <a:rPr lang="it-IT" sz="2400" b="1" dirty="0" smtClean="0">
                <a:solidFill>
                  <a:srgbClr val="FF0000"/>
                </a:solidFill>
              </a:rPr>
              <a:t>Squadra  femminile 3 Atlete (minimo 2)</a:t>
            </a:r>
          </a:p>
          <a:p>
            <a:pPr marL="109728" indent="0" algn="just">
              <a:buClrTx/>
              <a:buNone/>
            </a:pPr>
            <a:endParaRPr lang="it-IT" sz="2400" b="1" dirty="0"/>
          </a:p>
          <a:p>
            <a:pPr marL="109728" indent="0" algn="just">
              <a:buClrTx/>
              <a:buNone/>
            </a:pPr>
            <a:r>
              <a:rPr lang="it-IT" sz="2400" b="1" dirty="0" smtClean="0"/>
              <a:t>Fino a 2 riserve  per la squadra maschile ed 1 riserva per la squadra femminile</a:t>
            </a:r>
          </a:p>
        </p:txBody>
      </p:sp>
    </p:spTree>
    <p:extLst>
      <p:ext uri="{BB962C8B-B14F-4D97-AF65-F5344CB8AC3E}">
        <p14:creationId xmlns:p14="http://schemas.microsoft.com/office/powerpoint/2010/main" xmlns="" val="133454196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fontScale="92500" lnSpcReduction="20000"/>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just">
              <a:buNone/>
            </a:pPr>
            <a:r>
              <a:rPr lang="it-IT" sz="3500" b="1" u="sng" dirty="0" smtClean="0"/>
              <a:t>Campionato Italiano Assoluto </a:t>
            </a:r>
            <a:r>
              <a:rPr lang="it-IT" sz="3500" b="1" u="sng" dirty="0" err="1" smtClean="0"/>
              <a:t>Sq</a:t>
            </a:r>
            <a:r>
              <a:rPr lang="it-IT" sz="3500" b="1" u="sng" dirty="0" smtClean="0"/>
              <a:t>. Soc. </a:t>
            </a:r>
          </a:p>
          <a:p>
            <a:pPr marL="136525" indent="0" algn="just">
              <a:buNone/>
            </a:pPr>
            <a:endParaRPr lang="it-IT" sz="2800" b="1" dirty="0" smtClean="0"/>
          </a:p>
          <a:p>
            <a:pPr marL="136525" indent="0" algn="just">
              <a:buNone/>
            </a:pPr>
            <a:r>
              <a:rPr lang="it-IT" sz="2800" b="1" dirty="0" smtClean="0"/>
              <a:t> prestiti consentiti:</a:t>
            </a:r>
          </a:p>
          <a:p>
            <a:pPr marL="136525" indent="0" algn="just">
              <a:buNone/>
            </a:pPr>
            <a:endParaRPr lang="it-IT" sz="2800" b="1" dirty="0"/>
          </a:p>
          <a:p>
            <a:pPr marL="136525" indent="0" algn="just">
              <a:buNone/>
            </a:pPr>
            <a:r>
              <a:rPr lang="it-IT" sz="2800" b="1" u="sng" dirty="0" err="1" smtClean="0">
                <a:solidFill>
                  <a:srgbClr val="FF0000"/>
                </a:solidFill>
              </a:rPr>
              <a:t>Kumite</a:t>
            </a:r>
            <a:r>
              <a:rPr lang="it-IT" sz="2800" b="1" dirty="0" smtClean="0">
                <a:solidFill>
                  <a:srgbClr val="FF0000"/>
                </a:solidFill>
              </a:rPr>
              <a:t> </a:t>
            </a:r>
          </a:p>
          <a:p>
            <a:pPr marL="136525" indent="0" algn="just">
              <a:buFont typeface="Wingdings" pitchFamily="2" charset="2"/>
              <a:buChar char="Ø"/>
            </a:pPr>
            <a:r>
              <a:rPr lang="it-IT" sz="2800" b="1" dirty="0" smtClean="0"/>
              <a:t> Maschile: 2 se la squadra è composta da 5  </a:t>
            </a:r>
          </a:p>
          <a:p>
            <a:pPr marL="136525" indent="0" algn="just">
              <a:buNone/>
            </a:pPr>
            <a:r>
              <a:rPr lang="it-IT" sz="2800" b="1" dirty="0" smtClean="0"/>
              <a:t>   elementi, 1 se è composta da meno di 5; </a:t>
            </a:r>
          </a:p>
          <a:p>
            <a:pPr marL="136525" indent="0" algn="just">
              <a:buNone/>
            </a:pPr>
            <a:endParaRPr lang="it-IT" sz="2800" b="1" dirty="0" smtClean="0"/>
          </a:p>
          <a:p>
            <a:pPr marL="136525" indent="0" algn="just">
              <a:buFont typeface="Wingdings" pitchFamily="2" charset="2"/>
              <a:buChar char="Ø"/>
            </a:pPr>
            <a:r>
              <a:rPr lang="it-IT" sz="2800" b="1" dirty="0" smtClean="0"/>
              <a:t> Femminile: 1</a:t>
            </a:r>
          </a:p>
          <a:p>
            <a:pPr marL="136525" indent="0" algn="just">
              <a:buNone/>
            </a:pPr>
            <a:endParaRPr lang="it-IT" sz="2800" b="1" dirty="0" smtClean="0"/>
          </a:p>
          <a:p>
            <a:pPr marL="136525" indent="0" algn="just">
              <a:buNone/>
            </a:pPr>
            <a:r>
              <a:rPr lang="it-IT" sz="2800" b="1" u="sng" dirty="0" err="1" smtClean="0">
                <a:solidFill>
                  <a:srgbClr val="FF0000"/>
                </a:solidFill>
              </a:rPr>
              <a:t>Kata</a:t>
            </a:r>
            <a:r>
              <a:rPr lang="it-IT" sz="2800" b="1" dirty="0" smtClean="0"/>
              <a:t> – 1 maschile e 1 femminile</a:t>
            </a:r>
          </a:p>
          <a:p>
            <a:pPr marL="136525" indent="0" algn="just">
              <a:buNone/>
            </a:pPr>
            <a:endParaRPr lang="it-IT" sz="2800" b="1" dirty="0"/>
          </a:p>
          <a:p>
            <a:pPr marL="136525" indent="0" algn="just">
              <a:buNone/>
            </a:pPr>
            <a:r>
              <a:rPr lang="it-IT" sz="2800" b="1" u="sng" dirty="0" smtClean="0"/>
              <a:t>I Gruppi Militari non hanno diritto a prestiti</a:t>
            </a:r>
          </a:p>
        </p:txBody>
      </p:sp>
    </p:spTree>
    <p:extLst>
      <p:ext uri="{BB962C8B-B14F-4D97-AF65-F5344CB8AC3E}">
        <p14:creationId xmlns:p14="http://schemas.microsoft.com/office/powerpoint/2010/main" xmlns="" val="7680482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endParaRPr lang="it-IT" sz="3200" b="1" dirty="0" smtClean="0"/>
          </a:p>
          <a:p>
            <a:pPr marL="136525" indent="0" algn="just">
              <a:buNone/>
            </a:pPr>
            <a:r>
              <a:rPr lang="it-IT" sz="2800" b="1" dirty="0" smtClean="0"/>
              <a:t>Campionato Italiano Giovanile a Squadre </a:t>
            </a:r>
            <a:r>
              <a:rPr lang="it-IT" sz="2800" b="1" dirty="0" err="1" smtClean="0"/>
              <a:t>Soc</a:t>
            </a:r>
            <a:r>
              <a:rPr lang="it-IT" sz="2800" b="1" dirty="0" smtClean="0"/>
              <a:t>. </a:t>
            </a:r>
          </a:p>
          <a:p>
            <a:pPr marL="136525" indent="0" algn="just">
              <a:buNone/>
            </a:pPr>
            <a:endParaRPr lang="it-IT" sz="2800" b="1" dirty="0"/>
          </a:p>
          <a:p>
            <a:pPr marL="136525" indent="0" algn="just">
              <a:buNone/>
            </a:pPr>
            <a:r>
              <a:rPr lang="it-IT" sz="2800" b="1" dirty="0" smtClean="0"/>
              <a:t>Juniores / Cadetti graduati come cintura marrone o nera</a:t>
            </a:r>
          </a:p>
          <a:p>
            <a:pPr marL="109728" indent="0" algn="just">
              <a:buClrTx/>
              <a:buNone/>
            </a:pPr>
            <a:endParaRPr lang="it-IT" sz="2400" b="1" dirty="0" smtClean="0"/>
          </a:p>
          <a:p>
            <a:pPr marL="109728" indent="0" algn="just">
              <a:buClrTx/>
              <a:buNone/>
            </a:pPr>
            <a:r>
              <a:rPr lang="it-IT" sz="2400" b="1" dirty="0"/>
              <a:t>5</a:t>
            </a:r>
            <a:r>
              <a:rPr lang="it-IT" sz="2400" b="1" dirty="0" smtClean="0"/>
              <a:t> </a:t>
            </a:r>
            <a:r>
              <a:rPr lang="it-IT" sz="2400" b="1" dirty="0"/>
              <a:t>e</a:t>
            </a:r>
            <a:r>
              <a:rPr lang="it-IT" sz="2400" b="1" dirty="0" smtClean="0"/>
              <a:t>lementi squadra maschile</a:t>
            </a:r>
          </a:p>
          <a:p>
            <a:pPr marL="109728" indent="0" algn="just">
              <a:buClrTx/>
              <a:buNone/>
            </a:pPr>
            <a:r>
              <a:rPr lang="it-IT" sz="2400" b="1" dirty="0" smtClean="0"/>
              <a:t>3 elementi squadra femminile</a:t>
            </a:r>
          </a:p>
          <a:p>
            <a:pPr marL="109728" indent="0" algn="just">
              <a:buClrTx/>
              <a:buNone/>
            </a:pPr>
            <a:endParaRPr lang="it-IT" sz="2400" b="1" dirty="0"/>
          </a:p>
          <a:p>
            <a:pPr marL="109728" indent="0" algn="just">
              <a:buClrTx/>
              <a:buNone/>
            </a:pPr>
            <a:r>
              <a:rPr lang="it-IT" sz="2400" b="1" dirty="0" smtClean="0"/>
              <a:t>Gara a squadre a categoria di peso</a:t>
            </a:r>
          </a:p>
          <a:p>
            <a:pPr marL="109728" indent="0" algn="just">
              <a:buClrTx/>
              <a:buNone/>
            </a:pPr>
            <a:endParaRPr lang="it-IT" sz="2400" b="1" dirty="0" smtClean="0"/>
          </a:p>
        </p:txBody>
      </p:sp>
    </p:spTree>
    <p:extLst>
      <p:ext uri="{BB962C8B-B14F-4D97-AF65-F5344CB8AC3E}">
        <p14:creationId xmlns:p14="http://schemas.microsoft.com/office/powerpoint/2010/main" xmlns="" val="363021248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just">
              <a:buNone/>
            </a:pPr>
            <a:r>
              <a:rPr lang="it-IT" sz="2800" b="1" dirty="0" smtClean="0"/>
              <a:t>Campionato Italiano a Squadre a  Rappresentative Regionali </a:t>
            </a:r>
          </a:p>
          <a:p>
            <a:pPr marL="136525" indent="0" algn="just">
              <a:buNone/>
            </a:pPr>
            <a:endParaRPr lang="it-IT" sz="2800" b="1" dirty="0" smtClean="0"/>
          </a:p>
          <a:p>
            <a:pPr marL="136525" indent="0" algn="just">
              <a:buNone/>
            </a:pPr>
            <a:r>
              <a:rPr lang="it-IT" sz="2800" b="1" dirty="0" smtClean="0"/>
              <a:t>Seniores			sabato</a:t>
            </a:r>
          </a:p>
          <a:p>
            <a:pPr marL="136525" indent="0" algn="just">
              <a:buNone/>
            </a:pPr>
            <a:r>
              <a:rPr lang="it-IT" sz="2800" b="1" dirty="0" smtClean="0"/>
              <a:t>Juniores / Cadetti 	domenica</a:t>
            </a:r>
          </a:p>
          <a:p>
            <a:pPr marL="109728" indent="0" algn="just">
              <a:buClrTx/>
              <a:buNone/>
            </a:pPr>
            <a:endParaRPr lang="it-IT" sz="2400" b="1" dirty="0" smtClean="0"/>
          </a:p>
          <a:p>
            <a:pPr marL="109728" indent="0" algn="just">
              <a:buClrTx/>
              <a:buNone/>
            </a:pPr>
            <a:r>
              <a:rPr lang="it-IT" sz="2400" b="1" dirty="0"/>
              <a:t>5</a:t>
            </a:r>
            <a:r>
              <a:rPr lang="it-IT" sz="2400" b="1" dirty="0" smtClean="0"/>
              <a:t> </a:t>
            </a:r>
            <a:r>
              <a:rPr lang="it-IT" sz="2400" b="1" dirty="0"/>
              <a:t>e</a:t>
            </a:r>
            <a:r>
              <a:rPr lang="it-IT" sz="2400" b="1" dirty="0" smtClean="0"/>
              <a:t>lementi squadra maschile</a:t>
            </a:r>
          </a:p>
          <a:p>
            <a:pPr marL="109728" indent="0" algn="just">
              <a:buClrTx/>
              <a:buNone/>
            </a:pPr>
            <a:r>
              <a:rPr lang="it-IT" sz="2400" b="1" dirty="0" smtClean="0"/>
              <a:t>3 elementi squadra femminile</a:t>
            </a:r>
          </a:p>
          <a:p>
            <a:pPr marL="109728" indent="0" algn="just">
              <a:buClrTx/>
              <a:buNone/>
            </a:pPr>
            <a:endParaRPr lang="it-IT" sz="2400" b="1" dirty="0"/>
          </a:p>
          <a:p>
            <a:pPr marL="109728" indent="0" algn="just">
              <a:buClrTx/>
              <a:buNone/>
            </a:pPr>
            <a:r>
              <a:rPr lang="it-IT" sz="2400" b="1" dirty="0" smtClean="0"/>
              <a:t>Gara a squadre a categoria di peso</a:t>
            </a:r>
          </a:p>
          <a:p>
            <a:pPr marL="109728" indent="0" algn="just">
              <a:buClrTx/>
              <a:buNone/>
            </a:pPr>
            <a:endParaRPr lang="it-IT" sz="2400" b="1" dirty="0" smtClean="0"/>
          </a:p>
        </p:txBody>
      </p:sp>
    </p:spTree>
    <p:extLst>
      <p:ext uri="{BB962C8B-B14F-4D97-AF65-F5344CB8AC3E}">
        <p14:creationId xmlns:p14="http://schemas.microsoft.com/office/powerpoint/2010/main" xmlns="" val="401884275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r>
              <a:rPr lang="it-IT" sz="2800" b="1" u="sng" dirty="0" smtClean="0"/>
              <a:t>Campionati a Squadre</a:t>
            </a:r>
          </a:p>
          <a:p>
            <a:pPr marL="136525" indent="0" algn="ctr">
              <a:buNone/>
            </a:pPr>
            <a:r>
              <a:rPr lang="it-IT" sz="2800" b="1" u="sng" dirty="0" smtClean="0"/>
              <a:t>Modalità tecniche</a:t>
            </a:r>
          </a:p>
          <a:p>
            <a:pPr marL="136525" indent="0" algn="ctr">
              <a:buNone/>
            </a:pPr>
            <a:endParaRPr lang="it-IT" sz="2800" b="1" dirty="0" smtClean="0"/>
          </a:p>
          <a:p>
            <a:pPr marL="136525" indent="0" algn="just">
              <a:buNone/>
            </a:pPr>
            <a:endParaRPr lang="it-IT" sz="2800" b="1" dirty="0"/>
          </a:p>
          <a:p>
            <a:pPr marL="136525" indent="0" algn="just">
              <a:buNone/>
            </a:pPr>
            <a:r>
              <a:rPr lang="it-IT" sz="2800" b="1" dirty="0" smtClean="0"/>
              <a:t>SI APPLICA IL REGOLAMENTO WKF</a:t>
            </a:r>
          </a:p>
          <a:p>
            <a:pPr marL="136525" indent="0" algn="just">
              <a:buNone/>
            </a:pPr>
            <a:endParaRPr lang="it-IT" sz="2800" b="1" dirty="0" smtClean="0"/>
          </a:p>
          <a:p>
            <a:pPr marL="136525" indent="0" algn="just">
              <a:buNone/>
            </a:pPr>
            <a:r>
              <a:rPr lang="it-IT" sz="2800" b="1" dirty="0" smtClean="0"/>
              <a:t>NO DEROGHE FIJLKAM</a:t>
            </a:r>
          </a:p>
          <a:p>
            <a:pPr marL="109728" indent="0" algn="just">
              <a:buClrTx/>
              <a:buNone/>
            </a:pPr>
            <a:endParaRPr lang="it-IT" sz="2400" b="1" dirty="0" smtClean="0"/>
          </a:p>
        </p:txBody>
      </p:sp>
    </p:spTree>
    <p:extLst>
      <p:ext uri="{BB962C8B-B14F-4D97-AF65-F5344CB8AC3E}">
        <p14:creationId xmlns:p14="http://schemas.microsoft.com/office/powerpoint/2010/main" xmlns="" val="146992747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r>
              <a:rPr lang="it-IT" sz="2800" b="1" u="sng" dirty="0" smtClean="0"/>
              <a:t>Campionati a Squadre</a:t>
            </a:r>
          </a:p>
          <a:p>
            <a:pPr marL="136525" indent="0" algn="ctr">
              <a:buNone/>
            </a:pPr>
            <a:r>
              <a:rPr lang="it-IT" sz="2800" b="1" u="sng" dirty="0" smtClean="0"/>
              <a:t>Modalità tecniche</a:t>
            </a:r>
          </a:p>
          <a:p>
            <a:pPr marL="136525" indent="0" algn="just">
              <a:buNone/>
            </a:pPr>
            <a:endParaRPr lang="it-IT" sz="2800" b="1" dirty="0"/>
          </a:p>
          <a:p>
            <a:pPr marL="136525" indent="0" algn="just">
              <a:buNone/>
            </a:pPr>
            <a:r>
              <a:rPr lang="it-IT" sz="2800" b="1" dirty="0" smtClean="0"/>
              <a:t>I combattimenti possono finire in parità</a:t>
            </a:r>
          </a:p>
          <a:p>
            <a:pPr marL="136525" indent="0" algn="just">
              <a:buNone/>
            </a:pPr>
            <a:endParaRPr lang="it-IT" sz="2800" b="1" dirty="0"/>
          </a:p>
          <a:p>
            <a:pPr marL="136525" indent="0" algn="just">
              <a:buNone/>
            </a:pPr>
            <a:r>
              <a:rPr lang="it-IT" sz="2800" b="1" dirty="0" smtClean="0"/>
              <a:t>Se una squadra vince tre incontri (maschi) o 2 incontri (femmine) il match termina senza necessità di effettuare i combattimenti rimanenti</a:t>
            </a:r>
          </a:p>
          <a:p>
            <a:pPr marL="136525" indent="0" algn="just">
              <a:buNone/>
            </a:pPr>
            <a:endParaRPr lang="it-IT" sz="2800" b="1" dirty="0" smtClean="0"/>
          </a:p>
          <a:p>
            <a:pPr marL="109728" indent="0" algn="just">
              <a:buClrTx/>
              <a:buNone/>
            </a:pPr>
            <a:endParaRPr lang="it-IT" sz="2400" b="1" dirty="0" smtClean="0"/>
          </a:p>
        </p:txBody>
      </p:sp>
    </p:spTree>
    <p:extLst>
      <p:ext uri="{BB962C8B-B14F-4D97-AF65-F5344CB8AC3E}">
        <p14:creationId xmlns:p14="http://schemas.microsoft.com/office/powerpoint/2010/main" xmlns="" val="146992747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32656"/>
            <a:ext cx="8229600" cy="6264696"/>
          </a:xfrm>
        </p:spPr>
        <p:txBody>
          <a:bodyPr>
            <a:normAutofit/>
          </a:bodyPr>
          <a:lstStyle/>
          <a:p>
            <a:pPr marL="136525" indent="0" algn="ctr">
              <a:buNone/>
            </a:pPr>
            <a:r>
              <a:rPr lang="it-IT" sz="4000" b="1" dirty="0" smtClean="0">
                <a:solidFill>
                  <a:srgbClr val="FF0000"/>
                </a:solidFill>
                <a:latin typeface="Arial Black" pitchFamily="34" charset="0"/>
              </a:rPr>
              <a:t>NOVITA’ FIJLKAM 2018</a:t>
            </a:r>
          </a:p>
          <a:p>
            <a:pPr marL="136525" indent="0" algn="ctr">
              <a:buNone/>
            </a:pPr>
            <a:endParaRPr lang="it-IT" sz="2400" b="1" dirty="0">
              <a:solidFill>
                <a:srgbClr val="FF0000"/>
              </a:solidFill>
              <a:latin typeface="Arial Black" pitchFamily="34" charset="0"/>
            </a:endParaRPr>
          </a:p>
          <a:p>
            <a:pPr marL="136525" indent="0" algn="ctr">
              <a:buNone/>
            </a:pPr>
            <a:r>
              <a:rPr lang="it-IT" sz="2800" b="1" u="sng" dirty="0" smtClean="0"/>
              <a:t>Campionati a Squadre</a:t>
            </a:r>
          </a:p>
          <a:p>
            <a:pPr marL="136525" indent="0" algn="ctr">
              <a:buNone/>
            </a:pPr>
            <a:r>
              <a:rPr lang="it-IT" sz="2800" b="1" u="sng" dirty="0" smtClean="0"/>
              <a:t>Modalità tecniche</a:t>
            </a:r>
          </a:p>
          <a:p>
            <a:pPr marL="136525" indent="0" algn="ctr">
              <a:buNone/>
            </a:pPr>
            <a:endParaRPr lang="it-IT" sz="2800" b="1" u="sng" dirty="0" smtClean="0"/>
          </a:p>
          <a:p>
            <a:pPr marL="136525" indent="0" algn="just">
              <a:buNone/>
            </a:pPr>
            <a:endParaRPr lang="it-IT" sz="2800" b="1" dirty="0"/>
          </a:p>
          <a:p>
            <a:pPr marL="136525" indent="0" algn="just">
              <a:buNone/>
            </a:pPr>
            <a:r>
              <a:rPr lang="it-IT" sz="2800" b="1" dirty="0" smtClean="0"/>
              <a:t>INCONTRO </a:t>
            </a:r>
            <a:r>
              <a:rPr lang="it-IT" sz="2800" b="1" dirty="0" err="1" smtClean="0"/>
              <a:t>DI</a:t>
            </a:r>
            <a:r>
              <a:rPr lang="it-IT" sz="2800" b="1" dirty="0" smtClean="0"/>
              <a:t> SPAREGGIO</a:t>
            </a:r>
          </a:p>
          <a:p>
            <a:pPr marL="136525" indent="0" algn="just">
              <a:buNone/>
            </a:pPr>
            <a:endParaRPr lang="it-IT" sz="2800" b="1" dirty="0" smtClean="0"/>
          </a:p>
          <a:p>
            <a:pPr marL="136525" indent="0" algn="just">
              <a:buNone/>
            </a:pPr>
            <a:r>
              <a:rPr lang="it-IT" sz="2800" b="1" dirty="0" smtClean="0"/>
              <a:t>ciascuna squadra indicherà  il proprio Atleta</a:t>
            </a:r>
          </a:p>
          <a:p>
            <a:pPr marL="136525" indent="0" algn="just">
              <a:buNone/>
            </a:pPr>
            <a:r>
              <a:rPr lang="it-IT" sz="2800" b="1" dirty="0" smtClean="0"/>
              <a:t> </a:t>
            </a:r>
          </a:p>
          <a:p>
            <a:pPr marL="136525" indent="0" algn="just">
              <a:buNone/>
            </a:pPr>
            <a:endParaRPr lang="it-IT" sz="2800" b="1" dirty="0" smtClean="0"/>
          </a:p>
          <a:p>
            <a:pPr marL="109728" indent="0" algn="just">
              <a:buClrTx/>
              <a:buNone/>
            </a:pPr>
            <a:endParaRPr lang="it-IT" sz="2400" b="1" dirty="0" smtClean="0"/>
          </a:p>
        </p:txBody>
      </p:sp>
    </p:spTree>
    <p:extLst>
      <p:ext uri="{BB962C8B-B14F-4D97-AF65-F5344CB8AC3E}">
        <p14:creationId xmlns:p14="http://schemas.microsoft.com/office/powerpoint/2010/main" xmlns="" val="146992747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egnaposto contenuto 2"/>
          <p:cNvSpPr>
            <a:spLocks noGrp="1"/>
          </p:cNvSpPr>
          <p:nvPr>
            <p:ph idx="1"/>
          </p:nvPr>
        </p:nvSpPr>
        <p:spPr>
          <a:xfrm>
            <a:off x="0" y="1341438"/>
            <a:ext cx="9142413" cy="5183187"/>
          </a:xfrm>
          <a:ln>
            <a:solidFill>
              <a:srgbClr val="FFFF00"/>
            </a:solidFill>
            <a:round/>
          </a:ln>
        </p:spPr>
        <p:txBody>
          <a:bodyPr/>
          <a:lstStyle/>
          <a:p>
            <a:pPr algn="ctr" eaLnBrk="1" hangingPunct="1">
              <a:buFont typeface="Wingdings" pitchFamily="2" charset="2"/>
              <a:buNone/>
            </a:pPr>
            <a:endParaRPr lang="it-IT" altLang="it-IT" dirty="0" smtClean="0">
              <a:latin typeface="Times New Roman" pitchFamily="18" charset="0"/>
              <a:cs typeface="Times New Roman" pitchFamily="18" charset="0"/>
            </a:endParaRPr>
          </a:p>
          <a:p>
            <a:pPr algn="ctr" eaLnBrk="1" hangingPunct="1">
              <a:buFont typeface="Wingdings" pitchFamily="2" charset="2"/>
              <a:buNone/>
            </a:pPr>
            <a:endParaRPr lang="it-IT" altLang="it-IT" dirty="0" smtClean="0">
              <a:solidFill>
                <a:srgbClr val="FF0000"/>
              </a:solidFill>
              <a:latin typeface="Times New Roman" pitchFamily="18" charset="0"/>
              <a:cs typeface="Times New Roman" pitchFamily="18" charset="0"/>
            </a:endParaRPr>
          </a:p>
          <a:p>
            <a:pPr algn="ctr" eaLnBrk="1" hangingPunct="1">
              <a:buFont typeface="Wingdings" pitchFamily="2" charset="2"/>
              <a:buNone/>
            </a:pPr>
            <a:r>
              <a:rPr lang="it-IT" altLang="it-IT" dirty="0" smtClean="0">
                <a:solidFill>
                  <a:srgbClr val="FF0000"/>
                </a:solidFill>
                <a:latin typeface="Arial" pitchFamily="34" charset="0"/>
                <a:cs typeface="Arial" pitchFamily="34" charset="0"/>
              </a:rPr>
              <a:t>L’</a:t>
            </a:r>
            <a:r>
              <a:rPr lang="it-IT" altLang="it-IT" dirty="0" err="1" smtClean="0">
                <a:solidFill>
                  <a:srgbClr val="FF0000"/>
                </a:solidFill>
                <a:latin typeface="Arial" pitchFamily="34" charset="0"/>
                <a:cs typeface="Arial" pitchFamily="34" charset="0"/>
              </a:rPr>
              <a:t>ippon</a:t>
            </a:r>
            <a:r>
              <a:rPr lang="it-IT" altLang="it-IT" dirty="0" smtClean="0">
                <a:solidFill>
                  <a:srgbClr val="FF0000"/>
                </a:solidFill>
                <a:latin typeface="Arial" pitchFamily="34" charset="0"/>
                <a:cs typeface="Arial" pitchFamily="34" charset="0"/>
              </a:rPr>
              <a:t> viene assegnato se l’Atleta </a:t>
            </a:r>
          </a:p>
          <a:p>
            <a:pPr algn="ctr" eaLnBrk="1" hangingPunct="1">
              <a:buFont typeface="Wingdings" pitchFamily="2" charset="2"/>
              <a:buNone/>
            </a:pPr>
            <a:r>
              <a:rPr lang="it-IT" altLang="it-IT" b="1" dirty="0" smtClean="0">
                <a:solidFill>
                  <a:srgbClr val="1733A9"/>
                </a:solidFill>
                <a:latin typeface="Arial" pitchFamily="34" charset="0"/>
                <a:cs typeface="Arial" pitchFamily="34" charset="0"/>
              </a:rPr>
              <a:t>proiettato o caduto si trova con il </a:t>
            </a:r>
            <a:r>
              <a:rPr lang="it-IT" altLang="it-IT" b="1" i="1" dirty="0" smtClean="0">
                <a:solidFill>
                  <a:srgbClr val="1733A9"/>
                </a:solidFill>
                <a:latin typeface="Arial" pitchFamily="34" charset="0"/>
                <a:cs typeface="Arial" pitchFamily="34" charset="0"/>
              </a:rPr>
              <a:t>“</a:t>
            </a:r>
            <a:r>
              <a:rPr lang="it-IT" altLang="it-IT" b="1" i="1" u="sng" dirty="0" smtClean="0">
                <a:solidFill>
                  <a:srgbClr val="1733A9"/>
                </a:solidFill>
                <a:latin typeface="Arial" pitchFamily="34" charset="0"/>
                <a:cs typeface="Arial" pitchFamily="34" charset="0"/>
              </a:rPr>
              <a:t>torso</a:t>
            </a:r>
            <a:r>
              <a:rPr lang="it-IT" altLang="it-IT" b="1" i="1" dirty="0" smtClean="0">
                <a:solidFill>
                  <a:srgbClr val="1733A9"/>
                </a:solidFill>
                <a:latin typeface="Arial" pitchFamily="34" charset="0"/>
                <a:cs typeface="Arial" pitchFamily="34" charset="0"/>
              </a:rPr>
              <a:t>” </a:t>
            </a:r>
            <a:r>
              <a:rPr lang="it-IT" altLang="it-IT" b="1" dirty="0" smtClean="0">
                <a:solidFill>
                  <a:srgbClr val="1733A9"/>
                </a:solidFill>
                <a:latin typeface="Arial" pitchFamily="34" charset="0"/>
                <a:cs typeface="Arial" pitchFamily="34" charset="0"/>
              </a:rPr>
              <a:t>a terra;</a:t>
            </a:r>
          </a:p>
          <a:p>
            <a:pPr algn="ctr" eaLnBrk="1" hangingPunct="1">
              <a:buFont typeface="Wingdings" pitchFamily="2" charset="2"/>
              <a:buNone/>
            </a:pPr>
            <a:r>
              <a:rPr lang="it-IT" altLang="it-IT" dirty="0" smtClean="0">
                <a:latin typeface="Arial" pitchFamily="34" charset="0"/>
                <a:cs typeface="Arial" pitchFamily="34" charset="0"/>
              </a:rPr>
              <a:t>					</a:t>
            </a:r>
          </a:p>
          <a:p>
            <a:pPr algn="ctr" eaLnBrk="1" hangingPunct="1">
              <a:buFont typeface="Wingdings" pitchFamily="2" charset="2"/>
              <a:buNone/>
            </a:pPr>
            <a:r>
              <a:rPr lang="it-IT" altLang="it-IT" dirty="0" smtClean="0">
                <a:latin typeface="Arial" pitchFamily="34" charset="0"/>
                <a:cs typeface="Arial" pitchFamily="34" charset="0"/>
              </a:rPr>
              <a:t>  </a:t>
            </a:r>
            <a:r>
              <a:rPr lang="it-IT" altLang="it-IT" dirty="0" smtClean="0">
                <a:solidFill>
                  <a:srgbClr val="FF0000"/>
                </a:solidFill>
                <a:latin typeface="Arial" pitchFamily="34" charset="0"/>
                <a:cs typeface="Arial" pitchFamily="34" charset="0"/>
              </a:rPr>
              <a:t>In tutti gli altri casi vada a segno una Tecnica valida,</a:t>
            </a:r>
          </a:p>
          <a:p>
            <a:pPr algn="ctr" eaLnBrk="1" hangingPunct="1">
              <a:buFont typeface="Wingdings" pitchFamily="2" charset="2"/>
              <a:buNone/>
            </a:pPr>
            <a:r>
              <a:rPr lang="it-IT" altLang="it-IT" b="1" dirty="0" smtClean="0">
                <a:solidFill>
                  <a:srgbClr val="1733A9"/>
                </a:solidFill>
                <a:latin typeface="Arial" pitchFamily="34" charset="0"/>
                <a:cs typeface="Arial" pitchFamily="34" charset="0"/>
              </a:rPr>
              <a:t>questa sarà valutata come se l’Atleta fosse in piedi</a:t>
            </a:r>
            <a:r>
              <a:rPr lang="it-IT" altLang="it-IT" dirty="0" smtClean="0">
                <a:solidFill>
                  <a:srgbClr val="1733A9"/>
                </a:solidFill>
                <a:latin typeface="Arial" pitchFamily="34" charset="0"/>
                <a:cs typeface="Arial" pitchFamily="34" charset="0"/>
              </a:rPr>
              <a:t>.</a:t>
            </a:r>
          </a:p>
          <a:p>
            <a:pPr algn="ctr" eaLnBrk="1" hangingPunct="1">
              <a:buFont typeface="Wingdings" pitchFamily="2" charset="2"/>
              <a:buNone/>
            </a:pPr>
            <a:endParaRPr lang="it-IT" altLang="it-IT" dirty="0" smtClean="0">
              <a:solidFill>
                <a:srgbClr val="1733A9"/>
              </a:solidFill>
              <a:latin typeface="Comic Sans MS" pitchFamily="66" charset="0"/>
            </a:endParaRPr>
          </a:p>
        </p:txBody>
      </p:sp>
      <p:pic>
        <p:nvPicPr>
          <p:cNvPr id="29699" name="Picture 20">
            <a:hlinkClick r:id="rId2" action="ppaction://hlinkfile"/>
          </p:cNvPr>
          <p:cNvPicPr>
            <a:picLocks noChangeAspect="1" noChangeArrowheads="1"/>
          </p:cNvPicPr>
          <p:nvPr/>
        </p:nvPicPr>
        <p:blipFill>
          <a:blip r:embed="rId3" cstate="print"/>
          <a:srcRect/>
          <a:stretch>
            <a:fillRect/>
          </a:stretch>
        </p:blipFill>
        <p:spPr bwMode="auto">
          <a:xfrm>
            <a:off x="0" y="-33338"/>
            <a:ext cx="9142413" cy="1338263"/>
          </a:xfrm>
          <a:prstGeom prst="rect">
            <a:avLst/>
          </a:prstGeom>
          <a:noFill/>
          <a:ln w="9525">
            <a:noFill/>
            <a:miter lim="800000"/>
            <a:headEnd/>
            <a:tailEnd/>
          </a:ln>
        </p:spPr>
      </p:pic>
      <p:sp>
        <p:nvSpPr>
          <p:cNvPr id="3" name="Rettangolo 2"/>
          <p:cNvSpPr/>
          <p:nvPr/>
        </p:nvSpPr>
        <p:spPr>
          <a:xfrm>
            <a:off x="1057136" y="450850"/>
            <a:ext cx="7028142" cy="523220"/>
          </a:xfrm>
          <a:prstGeom prst="rect">
            <a:avLst/>
          </a:prstGeom>
        </p:spPr>
        <p:txBody>
          <a:bodyPr wrap="none">
            <a:spAutoFit/>
          </a:bodyPr>
          <a:lstStyle/>
          <a:p>
            <a:pPr algn="ctr" eaLnBrk="1" hangingPunct="1">
              <a:buFont typeface="Wingdings 2" pitchFamily="18" charset="2"/>
              <a:buNone/>
              <a:defRPr/>
            </a:pPr>
            <a:r>
              <a:rPr lang="it-IT" sz="2800" b="1" u="sng" dirty="0" smtClean="0">
                <a:ln w="6350">
                  <a:noFill/>
                </a:ln>
                <a:solidFill>
                  <a:srgbClr val="C00000"/>
                </a:solidFill>
                <a:latin typeface="Arial Black" pitchFamily="34" charset="0"/>
                <a:cs typeface="Times New Roman" pitchFamily="18" charset="0"/>
              </a:rPr>
              <a:t>TECNICHE </a:t>
            </a:r>
            <a:r>
              <a:rPr lang="it-IT" sz="2800" b="1" u="sng" dirty="0" err="1" smtClean="0">
                <a:ln w="6350">
                  <a:noFill/>
                </a:ln>
                <a:solidFill>
                  <a:srgbClr val="C00000"/>
                </a:solidFill>
                <a:latin typeface="Arial Black" pitchFamily="34" charset="0"/>
                <a:cs typeface="Times New Roman" pitchFamily="18" charset="0"/>
              </a:rPr>
              <a:t>DI</a:t>
            </a:r>
            <a:r>
              <a:rPr lang="it-IT" sz="2800" b="1" u="sng" dirty="0" smtClean="0">
                <a:ln w="6350">
                  <a:noFill/>
                </a:ln>
                <a:solidFill>
                  <a:srgbClr val="C00000"/>
                </a:solidFill>
                <a:latin typeface="Arial Black" pitchFamily="34" charset="0"/>
                <a:cs typeface="Times New Roman" pitchFamily="18" charset="0"/>
              </a:rPr>
              <a:t> PROIEZIONE:</a:t>
            </a:r>
            <a:r>
              <a:rPr lang="it-IT" sz="2800" b="1" dirty="0" smtClean="0">
                <a:ln w="6350">
                  <a:noFill/>
                </a:ln>
                <a:solidFill>
                  <a:srgbClr val="C00000"/>
                </a:solidFill>
                <a:latin typeface="Arial Black" pitchFamily="34" charset="0"/>
                <a:cs typeface="Times New Roman" pitchFamily="18" charset="0"/>
              </a:rPr>
              <a:t> 	</a:t>
            </a:r>
            <a:r>
              <a:rPr lang="it-IT" sz="2800" b="1" u="sng" dirty="0" smtClean="0">
                <a:ln w="6350">
                  <a:noFill/>
                </a:ln>
                <a:solidFill>
                  <a:srgbClr val="C00000"/>
                </a:solidFill>
                <a:latin typeface="Arial Black" pitchFamily="34" charset="0"/>
                <a:cs typeface="Times New Roman" pitchFamily="18" charset="0"/>
              </a:rPr>
              <a:t>IPPON </a:t>
            </a:r>
            <a:endParaRPr lang="it-IT" sz="2800" b="1" u="sng" dirty="0">
              <a:ln w="6350">
                <a:noFill/>
              </a:ln>
              <a:solidFill>
                <a:srgbClr val="C00000"/>
              </a:solidFill>
              <a:latin typeface="Arial Black"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9698">
                                            <p:txEl>
                                              <p:pRg st="2" end="2"/>
                                            </p:txEl>
                                          </p:spTgt>
                                        </p:tgtEl>
                                        <p:attrNameLst>
                                          <p:attrName>style.visibility</p:attrName>
                                        </p:attrNameLst>
                                      </p:cBhvr>
                                      <p:to>
                                        <p:strVal val="visible"/>
                                      </p:to>
                                    </p:set>
                                    <p:animEffect transition="in" filter="fade">
                                      <p:cBhvr>
                                        <p:cTn id="7" dur="1000"/>
                                        <p:tgtEl>
                                          <p:spTgt spid="29698">
                                            <p:txEl>
                                              <p:pRg st="2" end="2"/>
                                            </p:txEl>
                                          </p:spTgt>
                                        </p:tgtEl>
                                      </p:cBhvr>
                                    </p:animEffect>
                                    <p:anim calcmode="lin" valueType="num">
                                      <p:cBhvr>
                                        <p:cTn id="8" dur="1000" fill="hold"/>
                                        <p:tgtEl>
                                          <p:spTgt spid="29698">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9698">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9698">
                                            <p:txEl>
                                              <p:pRg st="3" end="3"/>
                                            </p:txEl>
                                          </p:spTgt>
                                        </p:tgtEl>
                                        <p:attrNameLst>
                                          <p:attrName>style.visibility</p:attrName>
                                        </p:attrNameLst>
                                      </p:cBhvr>
                                      <p:to>
                                        <p:strVal val="visible"/>
                                      </p:to>
                                    </p:set>
                                    <p:animEffect transition="in" filter="fade">
                                      <p:cBhvr>
                                        <p:cTn id="12" dur="1000"/>
                                        <p:tgtEl>
                                          <p:spTgt spid="29698">
                                            <p:txEl>
                                              <p:pRg st="3" end="3"/>
                                            </p:txEl>
                                          </p:spTgt>
                                        </p:tgtEl>
                                      </p:cBhvr>
                                    </p:animEffect>
                                    <p:anim calcmode="lin" valueType="num">
                                      <p:cBhvr>
                                        <p:cTn id="13" dur="1000" fill="hold"/>
                                        <p:tgtEl>
                                          <p:spTgt spid="29698">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2969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29698">
                                            <p:txEl>
                                              <p:pRg st="5" end="5"/>
                                            </p:txEl>
                                          </p:spTgt>
                                        </p:tgtEl>
                                        <p:attrNameLst>
                                          <p:attrName>style.visibility</p:attrName>
                                        </p:attrNameLst>
                                      </p:cBhvr>
                                      <p:to>
                                        <p:strVal val="visible"/>
                                      </p:to>
                                    </p:set>
                                    <p:animEffect transition="in" filter="fade">
                                      <p:cBhvr>
                                        <p:cTn id="19" dur="1000"/>
                                        <p:tgtEl>
                                          <p:spTgt spid="29698">
                                            <p:txEl>
                                              <p:pRg st="5" end="5"/>
                                            </p:txEl>
                                          </p:spTgt>
                                        </p:tgtEl>
                                      </p:cBhvr>
                                    </p:animEffect>
                                    <p:anim calcmode="lin" valueType="num">
                                      <p:cBhvr>
                                        <p:cTn id="20" dur="1000" fill="hold"/>
                                        <p:tgtEl>
                                          <p:spTgt spid="29698">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9698">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9698">
                                            <p:txEl>
                                              <p:pRg st="6" end="6"/>
                                            </p:txEl>
                                          </p:spTgt>
                                        </p:tgtEl>
                                        <p:attrNameLst>
                                          <p:attrName>style.visibility</p:attrName>
                                        </p:attrNameLst>
                                      </p:cBhvr>
                                      <p:to>
                                        <p:strVal val="visible"/>
                                      </p:to>
                                    </p:set>
                                    <p:animEffect transition="in" filter="fade">
                                      <p:cBhvr>
                                        <p:cTn id="24" dur="1000"/>
                                        <p:tgtEl>
                                          <p:spTgt spid="29698">
                                            <p:txEl>
                                              <p:pRg st="6" end="6"/>
                                            </p:txEl>
                                          </p:spTgt>
                                        </p:tgtEl>
                                      </p:cBhvr>
                                    </p:animEffect>
                                    <p:anim calcmode="lin" valueType="num">
                                      <p:cBhvr>
                                        <p:cTn id="25" dur="1000" fill="hold"/>
                                        <p:tgtEl>
                                          <p:spTgt spid="29698">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29698">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875" name="Rectangle 3"/>
          <p:cNvSpPr>
            <a:spLocks noChangeArrowheads="1"/>
          </p:cNvSpPr>
          <p:nvPr/>
        </p:nvSpPr>
        <p:spPr bwMode="auto">
          <a:xfrm>
            <a:off x="0" y="1284288"/>
            <a:ext cx="9113838" cy="5826125"/>
          </a:xfrm>
          <a:prstGeom prst="rect">
            <a:avLst/>
          </a:prstGeom>
          <a:gradFill rotWithShape="1">
            <a:gsLst>
              <a:gs pos="0">
                <a:schemeClr val="bg1"/>
              </a:gs>
              <a:gs pos="50000">
                <a:schemeClr val="accent2"/>
              </a:gs>
              <a:gs pos="100000">
                <a:schemeClr val="bg1"/>
              </a:gs>
            </a:gsLst>
            <a:lin ang="5400000" scaled="1"/>
          </a:gradFill>
          <a:ln w="9525">
            <a:solidFill>
              <a:schemeClr val="tx1"/>
            </a:solidFill>
            <a:miter lim="800000"/>
            <a:headEnd/>
            <a:tailEnd/>
          </a:ln>
          <a:effectLst/>
        </p:spPr>
        <p:txBody>
          <a:bodyPr wrap="none" anchor="ctr"/>
          <a:lstStyle/>
          <a:p>
            <a:pPr eaLnBrk="1" hangingPunct="1">
              <a:defRPr/>
            </a:pPr>
            <a:endParaRPr lang="it-IT">
              <a:latin typeface="Arial" panose="020B0604020202020204" pitchFamily="34" charset="0"/>
            </a:endParaRPr>
          </a:p>
        </p:txBody>
      </p:sp>
      <p:sp>
        <p:nvSpPr>
          <p:cNvPr id="21507" name="Oval 4"/>
          <p:cNvSpPr>
            <a:spLocks noChangeArrowheads="1"/>
          </p:cNvSpPr>
          <p:nvPr/>
        </p:nvSpPr>
        <p:spPr bwMode="auto">
          <a:xfrm>
            <a:off x="2428875" y="5481638"/>
            <a:ext cx="4416425" cy="890587"/>
          </a:xfrm>
          <a:prstGeom prst="ellipse">
            <a:avLst/>
          </a:prstGeom>
          <a:solidFill>
            <a:srgbClr val="FFFF00"/>
          </a:solidFill>
          <a:ln w="9525">
            <a:solidFill>
              <a:schemeClr val="tx1"/>
            </a:solidFill>
            <a:round/>
            <a:headEnd/>
            <a:tailEnd/>
          </a:ln>
          <a:effectLst>
            <a:outerShdw dist="107763" dir="8100000" algn="ctr" rotWithShape="0">
              <a:schemeClr val="bg2">
                <a:alpha val="50000"/>
              </a:schemeClr>
            </a:outerShdw>
          </a:effectLst>
        </p:spPr>
        <p:txBody>
          <a:bodyPr wrap="none" lIns="67274" tIns="33637" rIns="67274" bIns="33637" anchor="ctr"/>
          <a:lstStyle/>
          <a:p>
            <a:pPr algn="ctr" defTabSz="673100" eaLnBrk="1" hangingPunct="1"/>
            <a:r>
              <a:rPr lang="it-IT" altLang="it-IT">
                <a:latin typeface="Times New Roman" pitchFamily="18" charset="0"/>
                <a:cs typeface="Times New Roman" pitchFamily="18" charset="0"/>
              </a:rPr>
              <a:t>P</a:t>
            </a:r>
          </a:p>
          <a:p>
            <a:pPr algn="ctr" defTabSz="673100" eaLnBrk="1" hangingPunct="1"/>
            <a:r>
              <a:rPr lang="it-IT" altLang="it-IT" sz="1300">
                <a:latin typeface="Times New Roman" pitchFamily="18" charset="0"/>
                <a:cs typeface="Times New Roman" pitchFamily="18" charset="0"/>
              </a:rPr>
              <a:t>PUNTEGGIO:</a:t>
            </a:r>
          </a:p>
          <a:p>
            <a:pPr algn="ctr" defTabSz="673100" eaLnBrk="1" hangingPunct="1"/>
            <a:r>
              <a:rPr lang="it-IT" altLang="it-IT" sz="1300">
                <a:latin typeface="Times New Roman" pitchFamily="18" charset="0"/>
                <a:cs typeface="Times New Roman" pitchFamily="18" charset="0"/>
              </a:rPr>
              <a:t>YUKO – WAZA-ARI - IPPON</a:t>
            </a:r>
          </a:p>
          <a:p>
            <a:pPr algn="ctr" defTabSz="673100" eaLnBrk="1" hangingPunct="1"/>
            <a:endParaRPr lang="it-IT" altLang="it-IT" sz="1300"/>
          </a:p>
        </p:txBody>
      </p:sp>
      <p:sp>
        <p:nvSpPr>
          <p:cNvPr id="21508" name="AutoShape 5"/>
          <p:cNvSpPr>
            <a:spLocks noChangeArrowheads="1"/>
          </p:cNvSpPr>
          <p:nvPr/>
        </p:nvSpPr>
        <p:spPr bwMode="auto">
          <a:xfrm>
            <a:off x="346075" y="4508500"/>
            <a:ext cx="2032000" cy="593725"/>
          </a:xfrm>
          <a:prstGeom prst="roundRect">
            <a:avLst>
              <a:gd name="adj" fmla="val 16667"/>
            </a:avLst>
          </a:prstGeom>
          <a:solidFill>
            <a:srgbClr val="FFFF00"/>
          </a:solidFill>
          <a:ln w="9525">
            <a:solidFill>
              <a:schemeClr val="tx1"/>
            </a:solidFill>
            <a:round/>
            <a:headEnd/>
            <a:tailEnd/>
          </a:ln>
          <a:effectLst>
            <a:outerShdw dist="107763" dir="8100000" algn="ctr" rotWithShape="0">
              <a:schemeClr val="bg2">
                <a:alpha val="50000"/>
              </a:schemeClr>
            </a:outerShdw>
          </a:effectLst>
        </p:spPr>
        <p:txBody>
          <a:bodyPr wrap="none" lIns="67274" tIns="33637" rIns="67274" bIns="33637" anchor="ctr"/>
          <a:lstStyle/>
          <a:p>
            <a:pPr algn="ctr" defTabSz="673100" eaLnBrk="1" hangingPunct="1"/>
            <a:endParaRPr lang="it-IT" altLang="it-IT">
              <a:solidFill>
                <a:schemeClr val="accent2"/>
              </a:solidFill>
              <a:latin typeface="Times New Roman" pitchFamily="18" charset="0"/>
              <a:cs typeface="Times New Roman" pitchFamily="18" charset="0"/>
            </a:endParaRPr>
          </a:p>
          <a:p>
            <a:pPr algn="ctr" defTabSz="673100" eaLnBrk="1" hangingPunct="1"/>
            <a:r>
              <a:rPr lang="it-IT" altLang="it-IT">
                <a:latin typeface="Times New Roman" pitchFamily="18" charset="0"/>
                <a:cs typeface="Times New Roman" pitchFamily="18" charset="0"/>
              </a:rPr>
              <a:t>U.d.G.</a:t>
            </a:r>
          </a:p>
          <a:p>
            <a:pPr algn="ctr" defTabSz="673100" eaLnBrk="1" hangingPunct="1"/>
            <a:r>
              <a:rPr lang="it-IT" altLang="it-IT" sz="1300">
                <a:latin typeface="Times New Roman" pitchFamily="18" charset="0"/>
                <a:cs typeface="Times New Roman" pitchFamily="18" charset="0"/>
              </a:rPr>
              <a:t>UFFICIALE DI GARA</a:t>
            </a:r>
          </a:p>
          <a:p>
            <a:pPr algn="ctr" defTabSz="673100" eaLnBrk="1" hangingPunct="1"/>
            <a:endParaRPr lang="it-IT" altLang="it-IT" sz="1300">
              <a:latin typeface="Times New Roman" pitchFamily="18" charset="0"/>
              <a:cs typeface="Times New Roman" pitchFamily="18" charset="0"/>
            </a:endParaRPr>
          </a:p>
        </p:txBody>
      </p:sp>
      <p:sp>
        <p:nvSpPr>
          <p:cNvPr id="21509" name="AutoShape 6"/>
          <p:cNvSpPr>
            <a:spLocks noChangeArrowheads="1"/>
          </p:cNvSpPr>
          <p:nvPr/>
        </p:nvSpPr>
        <p:spPr bwMode="auto">
          <a:xfrm>
            <a:off x="3892550" y="4437063"/>
            <a:ext cx="1516063" cy="828675"/>
          </a:xfrm>
          <a:prstGeom prst="flowChartDecision">
            <a:avLst/>
          </a:prstGeom>
          <a:solidFill>
            <a:srgbClr val="FFFF00"/>
          </a:solidFill>
          <a:ln w="9525">
            <a:solidFill>
              <a:schemeClr val="tx1"/>
            </a:solidFill>
            <a:miter lim="800000"/>
            <a:headEnd/>
            <a:tailEnd/>
          </a:ln>
          <a:effectLst>
            <a:outerShdw dist="107763" dir="2700000" algn="ctr" rotWithShape="0">
              <a:schemeClr val="bg2">
                <a:alpha val="50000"/>
              </a:schemeClr>
            </a:outerShdw>
          </a:effectLst>
        </p:spPr>
        <p:txBody>
          <a:bodyPr wrap="none" lIns="67274" tIns="33637" rIns="67274" bIns="33637" anchor="ctr"/>
          <a:lstStyle/>
          <a:p>
            <a:pPr algn="ctr" defTabSz="673100" eaLnBrk="1" hangingPunct="1"/>
            <a:r>
              <a:rPr lang="it-IT" altLang="it-IT">
                <a:latin typeface="Times New Roman" pitchFamily="18" charset="0"/>
                <a:cs typeface="Times New Roman" pitchFamily="18" charset="0"/>
              </a:rPr>
              <a:t>A.</a:t>
            </a:r>
          </a:p>
          <a:p>
            <a:pPr algn="ctr" defTabSz="673100" eaLnBrk="1" hangingPunct="1"/>
            <a:r>
              <a:rPr lang="it-IT" altLang="it-IT" sz="1300">
                <a:latin typeface="Times New Roman" pitchFamily="18" charset="0"/>
                <a:cs typeface="Times New Roman" pitchFamily="18" charset="0"/>
              </a:rPr>
              <a:t>ATLETA</a:t>
            </a:r>
          </a:p>
          <a:p>
            <a:pPr algn="ctr" defTabSz="673100" eaLnBrk="1" hangingPunct="1"/>
            <a:endParaRPr lang="it-IT" altLang="it-IT" sz="1300"/>
          </a:p>
        </p:txBody>
      </p:sp>
      <p:sp>
        <p:nvSpPr>
          <p:cNvPr id="21510" name="Rectangle 7"/>
          <p:cNvSpPr>
            <a:spLocks noChangeArrowheads="1"/>
          </p:cNvSpPr>
          <p:nvPr/>
        </p:nvSpPr>
        <p:spPr bwMode="auto">
          <a:xfrm>
            <a:off x="6970713" y="4581525"/>
            <a:ext cx="1704975" cy="611188"/>
          </a:xfrm>
          <a:prstGeom prst="rect">
            <a:avLst/>
          </a:prstGeom>
          <a:solidFill>
            <a:srgbClr val="FFFF00"/>
          </a:solidFill>
          <a:ln w="9525">
            <a:solidFill>
              <a:schemeClr val="tx1"/>
            </a:solidFill>
            <a:miter lim="800000"/>
            <a:headEnd/>
            <a:tailEnd/>
          </a:ln>
          <a:effectLst>
            <a:outerShdw dist="107763" dir="8100000" algn="ctr" rotWithShape="0">
              <a:schemeClr val="bg2">
                <a:alpha val="50000"/>
              </a:schemeClr>
            </a:outerShdw>
          </a:effectLst>
        </p:spPr>
        <p:txBody>
          <a:bodyPr wrap="none" lIns="67274" tIns="33637" rIns="67274" bIns="33637" anchor="ctr"/>
          <a:lstStyle/>
          <a:p>
            <a:pPr algn="ctr" defTabSz="673100" eaLnBrk="1" hangingPunct="1"/>
            <a:endParaRPr lang="it-IT" altLang="it-IT" sz="1300">
              <a:solidFill>
                <a:schemeClr val="accent2"/>
              </a:solidFill>
            </a:endParaRPr>
          </a:p>
          <a:p>
            <a:pPr algn="ctr" defTabSz="673100" eaLnBrk="1" hangingPunct="1"/>
            <a:r>
              <a:rPr lang="it-IT" altLang="it-IT">
                <a:latin typeface="Times New Roman" pitchFamily="18" charset="0"/>
                <a:cs typeface="Times New Roman" pitchFamily="18" charset="0"/>
              </a:rPr>
              <a:t>T.</a:t>
            </a:r>
          </a:p>
          <a:p>
            <a:pPr algn="ctr" defTabSz="673100" eaLnBrk="1" hangingPunct="1"/>
            <a:r>
              <a:rPr lang="it-IT" altLang="it-IT" sz="1300">
                <a:latin typeface="Times New Roman" pitchFamily="18" charset="0"/>
                <a:cs typeface="Times New Roman" pitchFamily="18" charset="0"/>
              </a:rPr>
              <a:t>TECNICO</a:t>
            </a:r>
          </a:p>
          <a:p>
            <a:pPr algn="ctr" defTabSz="673100" eaLnBrk="1" hangingPunct="1"/>
            <a:endParaRPr lang="it-IT" altLang="it-IT" sz="1300"/>
          </a:p>
        </p:txBody>
      </p:sp>
      <p:sp>
        <p:nvSpPr>
          <p:cNvPr id="21511" name="Rectangle 8"/>
          <p:cNvSpPr>
            <a:spLocks noChangeArrowheads="1"/>
          </p:cNvSpPr>
          <p:nvPr/>
        </p:nvSpPr>
        <p:spPr bwMode="auto">
          <a:xfrm>
            <a:off x="3346450" y="3071813"/>
            <a:ext cx="2520950" cy="1362075"/>
          </a:xfrm>
          <a:prstGeom prst="rect">
            <a:avLst/>
          </a:prstGeom>
          <a:solidFill>
            <a:srgbClr val="FFFF00"/>
          </a:solidFill>
          <a:ln w="9525">
            <a:solidFill>
              <a:schemeClr val="tx1"/>
            </a:solidFill>
            <a:miter lim="800000"/>
            <a:headEnd/>
            <a:tailEnd/>
          </a:ln>
          <a:effectLst>
            <a:outerShdw dist="107763" dir="2700000" algn="ctr" rotWithShape="0">
              <a:schemeClr val="bg2">
                <a:alpha val="50000"/>
              </a:schemeClr>
            </a:outerShdw>
          </a:effectLst>
        </p:spPr>
        <p:txBody>
          <a:bodyPr wrap="none" lIns="67274" tIns="33637" rIns="67274" bIns="33637" anchor="ctr"/>
          <a:lstStyle/>
          <a:p>
            <a:pPr algn="ctr" defTabSz="673100" eaLnBrk="1" hangingPunct="1"/>
            <a:r>
              <a:rPr lang="it-IT" altLang="it-IT" sz="2400" b="1">
                <a:solidFill>
                  <a:srgbClr val="1733A9"/>
                </a:solidFill>
                <a:latin typeface="Times New Roman" pitchFamily="18" charset="0"/>
                <a:cs typeface="Times New Roman" pitchFamily="18" charset="0"/>
              </a:rPr>
              <a:t> </a:t>
            </a:r>
            <a:r>
              <a:rPr lang="it-IT" altLang="it-IT" sz="2400" b="1">
                <a:latin typeface="Times New Roman" pitchFamily="18" charset="0"/>
                <a:cs typeface="Times New Roman" pitchFamily="18" charset="0"/>
              </a:rPr>
              <a:t>MODELLO</a:t>
            </a:r>
          </a:p>
          <a:p>
            <a:pPr algn="ctr" defTabSz="673100" eaLnBrk="1" hangingPunct="1"/>
            <a:r>
              <a:rPr lang="it-IT" altLang="it-IT" sz="2000" b="1">
                <a:solidFill>
                  <a:srgbClr val="1733A9"/>
                </a:solidFill>
                <a:latin typeface="Times New Roman" pitchFamily="18" charset="0"/>
                <a:cs typeface="Times New Roman" pitchFamily="18" charset="0"/>
              </a:rPr>
              <a:t>REGOLAMENTO</a:t>
            </a:r>
          </a:p>
        </p:txBody>
      </p:sp>
      <p:sp>
        <p:nvSpPr>
          <p:cNvPr id="21512" name="AutoShape 9"/>
          <p:cNvSpPr>
            <a:spLocks noChangeArrowheads="1"/>
          </p:cNvSpPr>
          <p:nvPr/>
        </p:nvSpPr>
        <p:spPr bwMode="auto">
          <a:xfrm rot="10800000">
            <a:off x="2482850" y="4508500"/>
            <a:ext cx="1439863" cy="628650"/>
          </a:xfrm>
          <a:prstGeom prst="notchedRightArrow">
            <a:avLst>
              <a:gd name="adj1" fmla="val 50000"/>
              <a:gd name="adj2" fmla="val 57260"/>
            </a:avLst>
          </a:prstGeom>
          <a:solidFill>
            <a:schemeClr val="bg1"/>
          </a:solidFill>
          <a:ln w="9525">
            <a:solidFill>
              <a:schemeClr val="tx1"/>
            </a:solidFill>
            <a:miter lim="800000"/>
            <a:headEnd/>
            <a:tailEnd/>
          </a:ln>
        </p:spPr>
        <p:txBody>
          <a:bodyPr rot="10800000" wrap="none" lIns="67274" tIns="33637" rIns="67274" bIns="33637" anchor="ctr"/>
          <a:lstStyle/>
          <a:p>
            <a:pPr algn="ctr" defTabSz="673100" eaLnBrk="1" hangingPunct="1"/>
            <a:r>
              <a:rPr lang="it-IT" altLang="it-IT" sz="1300">
                <a:latin typeface="Times New Roman" pitchFamily="18" charset="0"/>
                <a:cs typeface="Times New Roman" pitchFamily="18" charset="0"/>
              </a:rPr>
              <a:t>AZIONE</a:t>
            </a:r>
          </a:p>
        </p:txBody>
      </p:sp>
      <p:sp>
        <p:nvSpPr>
          <p:cNvPr id="21513" name="Line 10"/>
          <p:cNvSpPr>
            <a:spLocks noChangeShapeType="1"/>
          </p:cNvSpPr>
          <p:nvPr/>
        </p:nvSpPr>
        <p:spPr bwMode="auto">
          <a:xfrm>
            <a:off x="5972175" y="3736975"/>
            <a:ext cx="1824038" cy="790575"/>
          </a:xfrm>
          <a:prstGeom prst="line">
            <a:avLst/>
          </a:prstGeom>
          <a:noFill/>
          <a:ln w="38100">
            <a:solidFill>
              <a:srgbClr val="FF0000"/>
            </a:solidFill>
            <a:round/>
            <a:headEnd/>
            <a:tailEnd type="triangle" w="lg" len="med"/>
          </a:ln>
        </p:spPr>
        <p:txBody>
          <a:bodyPr/>
          <a:lstStyle/>
          <a:p>
            <a:endParaRPr lang="it-IT"/>
          </a:p>
        </p:txBody>
      </p:sp>
      <p:sp>
        <p:nvSpPr>
          <p:cNvPr id="21514" name="Line 11"/>
          <p:cNvSpPr>
            <a:spLocks noChangeShapeType="1"/>
          </p:cNvSpPr>
          <p:nvPr/>
        </p:nvSpPr>
        <p:spPr bwMode="auto">
          <a:xfrm flipH="1">
            <a:off x="1528763" y="3736975"/>
            <a:ext cx="1800225" cy="720725"/>
          </a:xfrm>
          <a:prstGeom prst="line">
            <a:avLst/>
          </a:prstGeom>
          <a:noFill/>
          <a:ln w="38100">
            <a:solidFill>
              <a:srgbClr val="FF0000"/>
            </a:solidFill>
            <a:round/>
            <a:headEnd/>
            <a:tailEnd type="triangle" w="lg" len="med"/>
          </a:ln>
        </p:spPr>
        <p:txBody>
          <a:bodyPr/>
          <a:lstStyle/>
          <a:p>
            <a:endParaRPr lang="it-IT"/>
          </a:p>
        </p:txBody>
      </p:sp>
      <p:sp>
        <p:nvSpPr>
          <p:cNvPr id="21515" name="Line 12"/>
          <p:cNvSpPr>
            <a:spLocks noChangeShapeType="1"/>
          </p:cNvSpPr>
          <p:nvPr/>
        </p:nvSpPr>
        <p:spPr bwMode="auto">
          <a:xfrm>
            <a:off x="1612900" y="5232400"/>
            <a:ext cx="869950" cy="476250"/>
          </a:xfrm>
          <a:prstGeom prst="line">
            <a:avLst/>
          </a:prstGeom>
          <a:noFill/>
          <a:ln w="38100">
            <a:solidFill>
              <a:srgbClr val="FF0000"/>
            </a:solidFill>
            <a:round/>
            <a:headEnd/>
            <a:tailEnd type="triangle" w="lg" len="med"/>
          </a:ln>
        </p:spPr>
        <p:txBody>
          <a:bodyPr/>
          <a:lstStyle/>
          <a:p>
            <a:endParaRPr lang="it-IT"/>
          </a:p>
        </p:txBody>
      </p:sp>
      <p:sp>
        <p:nvSpPr>
          <p:cNvPr id="21516" name="Line 13"/>
          <p:cNvSpPr>
            <a:spLocks noChangeShapeType="1"/>
          </p:cNvSpPr>
          <p:nvPr/>
        </p:nvSpPr>
        <p:spPr bwMode="auto">
          <a:xfrm flipV="1">
            <a:off x="6845300" y="5265738"/>
            <a:ext cx="773113" cy="539750"/>
          </a:xfrm>
          <a:prstGeom prst="line">
            <a:avLst/>
          </a:prstGeom>
          <a:noFill/>
          <a:ln w="38100">
            <a:solidFill>
              <a:srgbClr val="FF0000"/>
            </a:solidFill>
            <a:round/>
            <a:headEnd/>
            <a:tailEnd type="triangle" w="lg" len="med"/>
          </a:ln>
        </p:spPr>
        <p:txBody>
          <a:bodyPr/>
          <a:lstStyle/>
          <a:p>
            <a:endParaRPr lang="it-IT"/>
          </a:p>
        </p:txBody>
      </p:sp>
      <p:graphicFrame>
        <p:nvGraphicFramePr>
          <p:cNvPr id="21517" name="Object 2"/>
          <p:cNvGraphicFramePr>
            <a:graphicFrameLocks noGrp="1" noChangeAspect="1"/>
          </p:cNvGraphicFramePr>
          <p:nvPr>
            <p:ph sz="half" idx="1"/>
          </p:nvPr>
        </p:nvGraphicFramePr>
        <p:xfrm>
          <a:off x="1824038" y="1139825"/>
          <a:ext cx="5794375" cy="1162050"/>
        </p:xfrm>
        <a:graphic>
          <a:graphicData uri="http://schemas.openxmlformats.org/presentationml/2006/ole">
            <p:oleObj spid="_x0000_s25610" name="Image" r:id="rId4" imgW="25033533" imgH="5019414" progId="">
              <p:embed/>
            </p:oleObj>
          </a:graphicData>
        </a:graphic>
      </p:graphicFrame>
      <p:graphicFrame>
        <p:nvGraphicFramePr>
          <p:cNvPr id="21518" name="Object 3"/>
          <p:cNvGraphicFramePr>
            <a:graphicFrameLocks noGrp="1" noChangeAspect="1"/>
          </p:cNvGraphicFramePr>
          <p:nvPr>
            <p:ph sz="half" idx="2"/>
          </p:nvPr>
        </p:nvGraphicFramePr>
        <p:xfrm>
          <a:off x="4327525" y="2489200"/>
          <a:ext cx="755650" cy="590550"/>
        </p:xfrm>
        <a:graphic>
          <a:graphicData uri="http://schemas.openxmlformats.org/presentationml/2006/ole">
            <p:oleObj spid="_x0000_s25611" name="Image" r:id="rId5" imgW="6252030" imgH="4879633" progId="">
              <p:embed/>
            </p:oleObj>
          </a:graphicData>
        </a:graphic>
      </p:graphicFrame>
      <p:sp>
        <p:nvSpPr>
          <p:cNvPr id="21519" name="AutoShape 16"/>
          <p:cNvSpPr>
            <a:spLocks noChangeArrowheads="1"/>
          </p:cNvSpPr>
          <p:nvPr/>
        </p:nvSpPr>
        <p:spPr bwMode="auto">
          <a:xfrm>
            <a:off x="5459413" y="4581525"/>
            <a:ext cx="1489075" cy="647700"/>
          </a:xfrm>
          <a:prstGeom prst="leftArrow">
            <a:avLst>
              <a:gd name="adj1" fmla="val 50000"/>
              <a:gd name="adj2" fmla="val 52462"/>
            </a:avLst>
          </a:prstGeom>
          <a:solidFill>
            <a:schemeClr val="bg1"/>
          </a:solidFill>
          <a:ln w="9525">
            <a:solidFill>
              <a:schemeClr val="tx1"/>
            </a:solidFill>
            <a:miter lim="800000"/>
            <a:headEnd/>
            <a:tailEnd/>
          </a:ln>
        </p:spPr>
        <p:txBody>
          <a:bodyPr wrap="none" lIns="67282" tIns="33641" rIns="67282" bIns="33641" anchor="ctr"/>
          <a:lstStyle/>
          <a:p>
            <a:pPr algn="ctr" defTabSz="673100" eaLnBrk="1" hangingPunct="1"/>
            <a:r>
              <a:rPr lang="it-IT" altLang="it-IT" sz="1200">
                <a:latin typeface="Times New Roman" pitchFamily="18" charset="0"/>
                <a:cs typeface="Times New Roman" pitchFamily="18" charset="0"/>
              </a:rPr>
              <a:t>INSEGNAMENTO</a:t>
            </a:r>
          </a:p>
        </p:txBody>
      </p:sp>
      <p:sp>
        <p:nvSpPr>
          <p:cNvPr id="21520" name="Line 17"/>
          <p:cNvSpPr>
            <a:spLocks noChangeShapeType="1"/>
          </p:cNvSpPr>
          <p:nvPr/>
        </p:nvSpPr>
        <p:spPr bwMode="auto">
          <a:xfrm>
            <a:off x="3276600" y="2373313"/>
            <a:ext cx="1050925" cy="284162"/>
          </a:xfrm>
          <a:prstGeom prst="line">
            <a:avLst/>
          </a:prstGeom>
          <a:noFill/>
          <a:ln w="38100">
            <a:solidFill>
              <a:srgbClr val="FF0000"/>
            </a:solidFill>
            <a:round/>
            <a:headEnd type="triangle" w="med" len="med"/>
            <a:tailEnd type="triangle" w="med" len="med"/>
          </a:ln>
        </p:spPr>
        <p:txBody>
          <a:bodyPr/>
          <a:lstStyle/>
          <a:p>
            <a:endParaRPr lang="it-IT"/>
          </a:p>
        </p:txBody>
      </p:sp>
      <p:sp>
        <p:nvSpPr>
          <p:cNvPr id="21521" name="Line 18"/>
          <p:cNvSpPr>
            <a:spLocks noChangeShapeType="1"/>
          </p:cNvSpPr>
          <p:nvPr/>
        </p:nvSpPr>
        <p:spPr bwMode="auto">
          <a:xfrm flipV="1">
            <a:off x="5127625" y="2373313"/>
            <a:ext cx="1076325" cy="276225"/>
          </a:xfrm>
          <a:prstGeom prst="line">
            <a:avLst/>
          </a:prstGeom>
          <a:noFill/>
          <a:ln w="38100">
            <a:solidFill>
              <a:srgbClr val="FF0000"/>
            </a:solidFill>
            <a:round/>
            <a:headEnd type="triangle" w="med" len="med"/>
            <a:tailEnd type="triangle" w="med" len="med"/>
          </a:ln>
        </p:spPr>
        <p:txBody>
          <a:bodyPr/>
          <a:lstStyle/>
          <a:p>
            <a:endParaRPr lang="it-IT"/>
          </a:p>
        </p:txBody>
      </p:sp>
      <p:sp>
        <p:nvSpPr>
          <p:cNvPr id="21522" name="Line 19"/>
          <p:cNvSpPr>
            <a:spLocks noChangeShapeType="1"/>
          </p:cNvSpPr>
          <p:nvPr/>
        </p:nvSpPr>
        <p:spPr bwMode="auto">
          <a:xfrm>
            <a:off x="4721225" y="2228850"/>
            <a:ext cx="0" cy="269875"/>
          </a:xfrm>
          <a:prstGeom prst="line">
            <a:avLst/>
          </a:prstGeom>
          <a:noFill/>
          <a:ln w="38100">
            <a:solidFill>
              <a:srgbClr val="FF0000"/>
            </a:solidFill>
            <a:round/>
            <a:headEnd type="triangle" w="med" len="med"/>
            <a:tailEnd type="triangle" w="med" len="med"/>
          </a:ln>
        </p:spPr>
        <p:txBody>
          <a:bodyPr/>
          <a:lstStyle/>
          <a:p>
            <a:endParaRPr lang="it-IT"/>
          </a:p>
        </p:txBody>
      </p:sp>
      <p:pic>
        <p:nvPicPr>
          <p:cNvPr id="21523" name="Picture 20"/>
          <p:cNvPicPr>
            <a:picLocks noChangeAspect="1" noChangeArrowheads="1"/>
          </p:cNvPicPr>
          <p:nvPr/>
        </p:nvPicPr>
        <p:blipFill>
          <a:blip r:embed="rId6" cstate="print"/>
          <a:srcRect/>
          <a:stretch>
            <a:fillRect/>
          </a:stretch>
        </p:blipFill>
        <p:spPr bwMode="auto">
          <a:xfrm>
            <a:off x="-28575" y="0"/>
            <a:ext cx="9142413" cy="1284288"/>
          </a:xfrm>
          <a:prstGeom prst="rect">
            <a:avLst/>
          </a:prstGeom>
          <a:noFill/>
          <a:ln w="9525">
            <a:noFill/>
            <a:miter lim="800000"/>
            <a:headEnd/>
            <a:tailEnd/>
          </a:ln>
        </p:spPr>
      </p:pic>
      <p:sp>
        <p:nvSpPr>
          <p:cNvPr id="2" name="Rettangolo 1"/>
          <p:cNvSpPr/>
          <p:nvPr/>
        </p:nvSpPr>
        <p:spPr>
          <a:xfrm>
            <a:off x="1364077" y="287338"/>
            <a:ext cx="4357283" cy="707886"/>
          </a:xfrm>
          <a:prstGeom prst="rect">
            <a:avLst/>
          </a:prstGeom>
        </p:spPr>
        <p:txBody>
          <a:bodyPr wrap="none">
            <a:spAutoFit/>
          </a:bodyPr>
          <a:lstStyle/>
          <a:p>
            <a:pPr algn="ctr">
              <a:defRPr/>
            </a:pPr>
            <a:r>
              <a:rPr lang="it-IT" sz="3600" dirty="0" smtClean="0">
                <a:solidFill>
                  <a:schemeClr val="accent2">
                    <a:lumMod val="20000"/>
                    <a:lumOff val="80000"/>
                  </a:schemeClr>
                </a:solidFill>
                <a:latin typeface="Arial" panose="020B0604020202020204" pitchFamily="34" charset="0"/>
              </a:rPr>
              <a:t>                 </a:t>
            </a:r>
            <a:r>
              <a:rPr lang="it-IT" sz="4000" b="1" dirty="0" smtClean="0">
                <a:solidFill>
                  <a:srgbClr val="FFFF00"/>
                </a:solidFill>
                <a:latin typeface="Arial" panose="020B0604020202020204" pitchFamily="34" charset="0"/>
              </a:rPr>
              <a:t>SINTESI</a:t>
            </a:r>
            <a:endParaRPr lang="it-IT" sz="3600" b="1" dirty="0">
              <a:solidFill>
                <a:srgbClr val="FFFF00"/>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egnaposto contenuto 2"/>
          <p:cNvSpPr>
            <a:spLocks noGrp="1"/>
          </p:cNvSpPr>
          <p:nvPr>
            <p:ph idx="1"/>
          </p:nvPr>
        </p:nvSpPr>
        <p:spPr>
          <a:xfrm>
            <a:off x="179388" y="1268413"/>
            <a:ext cx="8856662" cy="5792787"/>
          </a:xfrm>
        </p:spPr>
        <p:txBody>
          <a:bodyPr/>
          <a:lstStyle/>
          <a:p>
            <a:pPr algn="just" eaLnBrk="1" hangingPunct="1">
              <a:buClrTx/>
              <a:buFont typeface="Wingdings" pitchFamily="2" charset="2"/>
              <a:buChar char="§"/>
              <a:defRPr/>
            </a:pPr>
            <a:endParaRPr lang="it-IT" sz="2600" dirty="0" smtClean="0">
              <a:latin typeface="Times New Roman" pitchFamily="18" charset="0"/>
              <a:cs typeface="Times New Roman" pitchFamily="18" charset="0"/>
            </a:endParaRPr>
          </a:p>
          <a:p>
            <a:pPr algn="just" eaLnBrk="1" hangingPunct="1">
              <a:buClrTx/>
              <a:buFont typeface="Wingdings" pitchFamily="2" charset="2"/>
              <a:buChar char="§"/>
              <a:defRPr/>
            </a:pPr>
            <a:endParaRPr lang="it-IT" sz="2600" dirty="0">
              <a:latin typeface="Times New Roman" pitchFamily="18" charset="0"/>
              <a:cs typeface="Times New Roman" pitchFamily="18" charset="0"/>
            </a:endParaRPr>
          </a:p>
          <a:p>
            <a:pPr algn="just" eaLnBrk="1" hangingPunct="1">
              <a:buClrTx/>
              <a:buFont typeface="Wingdings" pitchFamily="2" charset="2"/>
              <a:buChar char="§"/>
              <a:defRPr/>
            </a:pPr>
            <a:endParaRPr lang="it-IT" dirty="0" smtClean="0">
              <a:latin typeface="Times New Roman" pitchFamily="18" charset="0"/>
              <a:cs typeface="Times New Roman" pitchFamily="18" charset="0"/>
            </a:endParaRPr>
          </a:p>
          <a:p>
            <a:pPr algn="ctr" eaLnBrk="1" hangingPunct="1">
              <a:buClrTx/>
              <a:buFont typeface="Wingdings" pitchFamily="2" charset="2"/>
              <a:buChar char="§"/>
              <a:defRPr/>
            </a:pPr>
            <a:endParaRPr lang="it-IT" dirty="0">
              <a:latin typeface="Times New Roman" pitchFamily="18" charset="0"/>
              <a:cs typeface="Times New Roman" pitchFamily="18" charset="0"/>
            </a:endParaRPr>
          </a:p>
          <a:p>
            <a:pPr marL="457200" indent="-457200" algn="just" eaLnBrk="1" hangingPunct="1">
              <a:buClrTx/>
              <a:buNone/>
              <a:defRPr/>
            </a:pPr>
            <a:r>
              <a:rPr lang="it-IT" dirty="0" smtClean="0">
                <a:solidFill>
                  <a:srgbClr val="1733A9"/>
                </a:solidFill>
                <a:latin typeface="Times New Roman" pitchFamily="18" charset="0"/>
                <a:cs typeface="Times New Roman" pitchFamily="18" charset="0"/>
              </a:rPr>
              <a:t>   </a:t>
            </a:r>
            <a:r>
              <a:rPr lang="it-IT" dirty="0" smtClean="0">
                <a:solidFill>
                  <a:srgbClr val="1733A9"/>
                </a:solidFill>
                <a:latin typeface="Arial" pitchFamily="34" charset="0"/>
                <a:cs typeface="Arial" pitchFamily="34" charset="0"/>
              </a:rPr>
              <a:t>Due sono le fasi che costituiscono la proiezione:</a:t>
            </a:r>
          </a:p>
          <a:p>
            <a:pPr algn="just" eaLnBrk="1" hangingPunct="1">
              <a:buClrTx/>
              <a:buFont typeface="Wingdings 2" pitchFamily="18" charset="2"/>
              <a:buNone/>
              <a:defRPr/>
            </a:pPr>
            <a:r>
              <a:rPr lang="it-IT" sz="2400" dirty="0" smtClean="0">
                <a:latin typeface="Arial" pitchFamily="34" charset="0"/>
                <a:cs typeface="Arial" pitchFamily="34" charset="0"/>
              </a:rPr>
              <a:t>	</a:t>
            </a:r>
          </a:p>
          <a:p>
            <a:pPr algn="just" eaLnBrk="1" hangingPunct="1">
              <a:buClrTx/>
              <a:buFont typeface="Wingdings 2" pitchFamily="18" charset="2"/>
              <a:buNone/>
              <a:defRPr/>
            </a:pPr>
            <a:r>
              <a:rPr lang="it-IT" dirty="0" smtClean="0">
                <a:latin typeface="Arial" pitchFamily="34" charset="0"/>
                <a:cs typeface="Arial" pitchFamily="34" charset="0"/>
              </a:rPr>
              <a:t>- Una prima fase per afferrare </a:t>
            </a:r>
            <a:r>
              <a:rPr lang="it-IT" dirty="0" smtClean="0">
                <a:solidFill>
                  <a:srgbClr val="FF0000"/>
                </a:solidFill>
                <a:latin typeface="Arial" pitchFamily="34" charset="0"/>
                <a:cs typeface="Arial" pitchFamily="34" charset="0"/>
              </a:rPr>
              <a:t>(con una mano) </a:t>
            </a:r>
            <a:r>
              <a:rPr lang="it-IT" dirty="0" smtClean="0">
                <a:latin typeface="Arial" pitchFamily="34" charset="0"/>
                <a:cs typeface="Arial" pitchFamily="34" charset="0"/>
              </a:rPr>
              <a:t>e tentare la proiezione </a:t>
            </a:r>
            <a:r>
              <a:rPr lang="it-IT" dirty="0" smtClean="0">
                <a:solidFill>
                  <a:srgbClr val="FF0000"/>
                </a:solidFill>
                <a:latin typeface="Arial" pitchFamily="34" charset="0"/>
                <a:cs typeface="Arial" pitchFamily="34" charset="0"/>
              </a:rPr>
              <a:t>(esecuzione immediata) ;</a:t>
            </a:r>
          </a:p>
          <a:p>
            <a:pPr algn="just" eaLnBrk="1" hangingPunct="1">
              <a:buClrTx/>
              <a:buFont typeface="Wingdings 2" pitchFamily="18" charset="2"/>
              <a:buNone/>
              <a:defRPr/>
            </a:pPr>
            <a:r>
              <a:rPr lang="it-IT" dirty="0" smtClean="0">
                <a:latin typeface="Arial" pitchFamily="34" charset="0"/>
                <a:cs typeface="Arial" pitchFamily="34" charset="0"/>
              </a:rPr>
              <a:t>- Una seconda fase per concludere con una tecnica di braccia o gamba consentita nel karate.</a:t>
            </a:r>
            <a:r>
              <a:rPr lang="it-IT" sz="2400" dirty="0" smtClean="0">
                <a:solidFill>
                  <a:srgbClr val="FF0000"/>
                </a:solidFill>
                <a:latin typeface="Arial" pitchFamily="34" charset="0"/>
                <a:cs typeface="Arial" pitchFamily="34" charset="0"/>
              </a:rPr>
              <a:t>(esecuzione immediata)</a:t>
            </a:r>
          </a:p>
          <a:p>
            <a:pPr algn="just" eaLnBrk="1" hangingPunct="1">
              <a:buClrTx/>
              <a:buFont typeface="Wingdings 2" pitchFamily="18" charset="2"/>
              <a:buNone/>
              <a:defRPr/>
            </a:pPr>
            <a:endParaRPr lang="it-IT" sz="2000" dirty="0" smtClean="0">
              <a:latin typeface="Times New Roman" pitchFamily="18" charset="0"/>
              <a:cs typeface="Times New Roman" pitchFamily="18" charset="0"/>
            </a:endParaRPr>
          </a:p>
          <a:p>
            <a:pPr algn="just" eaLnBrk="1" hangingPunct="1">
              <a:buClrTx/>
              <a:buFont typeface="Wingdings 2" pitchFamily="18" charset="2"/>
              <a:buNone/>
              <a:defRPr/>
            </a:pPr>
            <a:endParaRPr lang="it-IT" dirty="0" smtClean="0">
              <a:latin typeface="Comic Sans MS" pitchFamily="66" charset="0"/>
            </a:endParaRPr>
          </a:p>
        </p:txBody>
      </p:sp>
      <p:pic>
        <p:nvPicPr>
          <p:cNvPr id="30723" name="Picture 2" descr="C:\Users\utente1\Desktop\FIJLKAM - Federazione Italiana Judo,Lotta,Karate ed Arti Marziali_files\pic.png"/>
          <p:cNvPicPr>
            <a:picLocks noChangeAspect="1" noChangeArrowheads="1"/>
          </p:cNvPicPr>
          <p:nvPr/>
        </p:nvPicPr>
        <p:blipFill>
          <a:blip r:embed="rId2" cstate="print"/>
          <a:srcRect/>
          <a:stretch>
            <a:fillRect/>
          </a:stretch>
        </p:blipFill>
        <p:spPr bwMode="auto">
          <a:xfrm>
            <a:off x="2484438" y="0"/>
            <a:ext cx="4752975" cy="1268413"/>
          </a:xfrm>
          <a:prstGeom prst="rect">
            <a:avLst/>
          </a:prstGeom>
          <a:noFill/>
          <a:ln w="9525">
            <a:noFill/>
            <a:miter lim="800000"/>
            <a:headEnd/>
            <a:tailEnd/>
          </a:ln>
        </p:spPr>
      </p:pic>
      <p:pic>
        <p:nvPicPr>
          <p:cNvPr id="30724" name="Picture 5" descr="fkp"/>
          <p:cNvPicPr>
            <a:picLocks noChangeAspect="1" noChangeArrowheads="1"/>
          </p:cNvPicPr>
          <p:nvPr/>
        </p:nvPicPr>
        <p:blipFill>
          <a:blip r:embed="rId3" cstate="print"/>
          <a:srcRect/>
          <a:stretch>
            <a:fillRect/>
          </a:stretch>
        </p:blipFill>
        <p:spPr bwMode="auto">
          <a:xfrm>
            <a:off x="179388" y="260350"/>
            <a:ext cx="1979612" cy="901700"/>
          </a:xfrm>
          <a:prstGeom prst="rect">
            <a:avLst/>
          </a:prstGeom>
          <a:noFill/>
          <a:ln w="9525">
            <a:noFill/>
            <a:miter lim="800000"/>
            <a:headEnd/>
            <a:tailEnd/>
          </a:ln>
        </p:spPr>
      </p:pic>
      <p:pic>
        <p:nvPicPr>
          <p:cNvPr id="31750" name="Picture 6">
            <a:hlinkClick r:id="rId4" action="ppaction://hlinkfile"/>
          </p:cNvPr>
          <p:cNvPicPr>
            <a:picLocks noChangeAspect="1" noChangeArrowheads="1"/>
          </p:cNvPicPr>
          <p:nvPr/>
        </p:nvPicPr>
        <p:blipFill>
          <a:blip r:embed="rId5" cstate="print"/>
          <a:srcRect/>
          <a:stretch>
            <a:fillRect/>
          </a:stretch>
        </p:blipFill>
        <p:spPr bwMode="auto">
          <a:xfrm>
            <a:off x="490538" y="1412875"/>
            <a:ext cx="2425700" cy="1728788"/>
          </a:xfrm>
          <a:prstGeom prst="rect">
            <a:avLst/>
          </a:prstGeom>
          <a:noFill/>
          <a:ln w="9525">
            <a:noFill/>
            <a:miter lim="800000"/>
            <a:headEnd/>
            <a:tailEnd/>
          </a:ln>
          <a:effectLst/>
        </p:spPr>
      </p:pic>
      <p:pic>
        <p:nvPicPr>
          <p:cNvPr id="7" name="Picture 3">
            <a:hlinkClick r:id="rId6" action="ppaction://hlinkfile"/>
          </p:cNvPr>
          <p:cNvPicPr>
            <a:picLocks noChangeAspect="1" noChangeArrowheads="1"/>
          </p:cNvPicPr>
          <p:nvPr/>
        </p:nvPicPr>
        <p:blipFill>
          <a:blip r:embed="rId7" cstate="print"/>
          <a:srcRect/>
          <a:stretch>
            <a:fillRect/>
          </a:stretch>
        </p:blipFill>
        <p:spPr bwMode="auto">
          <a:xfrm>
            <a:off x="3419475" y="1492250"/>
            <a:ext cx="2665413" cy="1570038"/>
          </a:xfrm>
          <a:prstGeom prst="rect">
            <a:avLst/>
          </a:prstGeom>
          <a:noFill/>
          <a:ln w="9525">
            <a:noFill/>
            <a:miter lim="800000"/>
            <a:headEnd/>
            <a:tailEnd/>
          </a:ln>
          <a:effectLst/>
        </p:spPr>
      </p:pic>
      <p:pic>
        <p:nvPicPr>
          <p:cNvPr id="8" name="Picture 4">
            <a:hlinkClick r:id="rId6" action="ppaction://hlinkfile"/>
          </p:cNvPr>
          <p:cNvPicPr>
            <a:picLocks noChangeAspect="1" noChangeArrowheads="1"/>
          </p:cNvPicPr>
          <p:nvPr/>
        </p:nvPicPr>
        <p:blipFill>
          <a:blip r:embed="rId8" cstate="print"/>
          <a:srcRect/>
          <a:stretch>
            <a:fillRect/>
          </a:stretch>
        </p:blipFill>
        <p:spPr bwMode="auto">
          <a:xfrm>
            <a:off x="6372225" y="1422400"/>
            <a:ext cx="2352675" cy="1639888"/>
          </a:xfrm>
          <a:prstGeom prst="rect">
            <a:avLst/>
          </a:prstGeom>
          <a:noFill/>
          <a:ln w="9525">
            <a:noFill/>
            <a:miter lim="800000"/>
            <a:headEnd/>
            <a:tailEnd/>
          </a:ln>
          <a:effectLst/>
        </p:spPr>
      </p:pic>
      <p:pic>
        <p:nvPicPr>
          <p:cNvPr id="30728" name="Picture 20"/>
          <p:cNvPicPr>
            <a:picLocks noChangeAspect="1" noChangeArrowheads="1"/>
          </p:cNvPicPr>
          <p:nvPr/>
        </p:nvPicPr>
        <p:blipFill>
          <a:blip r:embed="rId9" cstate="print"/>
          <a:srcRect/>
          <a:stretch>
            <a:fillRect/>
          </a:stretch>
        </p:blipFill>
        <p:spPr bwMode="auto">
          <a:xfrm>
            <a:off x="0" y="-34925"/>
            <a:ext cx="9142413" cy="1395413"/>
          </a:xfrm>
          <a:prstGeom prst="rect">
            <a:avLst/>
          </a:prstGeom>
          <a:noFill/>
          <a:ln w="9525">
            <a:noFill/>
            <a:miter lim="800000"/>
            <a:headEnd/>
            <a:tailEnd/>
          </a:ln>
        </p:spPr>
      </p:pic>
      <p:sp>
        <p:nvSpPr>
          <p:cNvPr id="3" name="Rettangolo 2"/>
          <p:cNvSpPr/>
          <p:nvPr/>
        </p:nvSpPr>
        <p:spPr>
          <a:xfrm>
            <a:off x="1057136" y="431800"/>
            <a:ext cx="7028142" cy="523220"/>
          </a:xfrm>
          <a:prstGeom prst="rect">
            <a:avLst/>
          </a:prstGeom>
        </p:spPr>
        <p:txBody>
          <a:bodyPr wrap="none">
            <a:spAutoFit/>
          </a:bodyPr>
          <a:lstStyle/>
          <a:p>
            <a:pPr algn="ctr" eaLnBrk="1" hangingPunct="1">
              <a:buFont typeface="Wingdings 2" pitchFamily="18" charset="2"/>
              <a:buNone/>
              <a:defRPr/>
            </a:pPr>
            <a:r>
              <a:rPr lang="it-IT" sz="2800" b="1" u="sng" dirty="0">
                <a:ln w="6350">
                  <a:noFill/>
                </a:ln>
                <a:solidFill>
                  <a:srgbClr val="C00000"/>
                </a:solidFill>
                <a:latin typeface="Arial Black" pitchFamily="34" charset="0"/>
                <a:cs typeface="Times New Roman" pitchFamily="18" charset="0"/>
              </a:rPr>
              <a:t>TECNICHE DI PROIEZIONE:</a:t>
            </a:r>
            <a:r>
              <a:rPr lang="it-IT" sz="2800" b="1" dirty="0">
                <a:ln w="6350">
                  <a:noFill/>
                </a:ln>
                <a:solidFill>
                  <a:srgbClr val="C00000"/>
                </a:solidFill>
                <a:latin typeface="Arial Black" pitchFamily="34" charset="0"/>
                <a:cs typeface="Times New Roman" pitchFamily="18" charset="0"/>
              </a:rPr>
              <a:t> 	</a:t>
            </a:r>
            <a:r>
              <a:rPr lang="it-IT" sz="2800" b="1" u="sng" dirty="0">
                <a:ln w="6350">
                  <a:noFill/>
                </a:ln>
                <a:solidFill>
                  <a:srgbClr val="C00000"/>
                </a:solidFill>
                <a:latin typeface="Arial Black" pitchFamily="34" charset="0"/>
                <a:cs typeface="Times New Roman" pitchFamily="18" charset="0"/>
              </a:rPr>
              <a:t>IPPON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30722">
                                            <p:txEl>
                                              <p:pRg st="4" end="4"/>
                                            </p:txEl>
                                          </p:spTgt>
                                        </p:tgtEl>
                                        <p:attrNameLst>
                                          <p:attrName>style.visibility</p:attrName>
                                        </p:attrNameLst>
                                      </p:cBhvr>
                                      <p:to>
                                        <p:strVal val="visible"/>
                                      </p:to>
                                    </p:set>
                                    <p:animEffect transition="in" filter="fade">
                                      <p:cBhvr>
                                        <p:cTn id="7" dur="1000"/>
                                        <p:tgtEl>
                                          <p:spTgt spid="30722">
                                            <p:txEl>
                                              <p:pRg st="4" end="4"/>
                                            </p:txEl>
                                          </p:spTgt>
                                        </p:tgtEl>
                                      </p:cBhvr>
                                    </p:animEffect>
                                    <p:anim calcmode="lin" valueType="num">
                                      <p:cBhvr>
                                        <p:cTn id="8" dur="1000" fill="hold"/>
                                        <p:tgtEl>
                                          <p:spTgt spid="30722">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072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0722">
                                            <p:txEl>
                                              <p:pRg st="6" end="6"/>
                                            </p:txEl>
                                          </p:spTgt>
                                        </p:tgtEl>
                                        <p:attrNameLst>
                                          <p:attrName>style.visibility</p:attrName>
                                        </p:attrNameLst>
                                      </p:cBhvr>
                                      <p:to>
                                        <p:strVal val="visible"/>
                                      </p:to>
                                    </p:set>
                                    <p:animEffect transition="in" filter="fade">
                                      <p:cBhvr>
                                        <p:cTn id="14" dur="1000"/>
                                        <p:tgtEl>
                                          <p:spTgt spid="30722">
                                            <p:txEl>
                                              <p:pRg st="6" end="6"/>
                                            </p:txEl>
                                          </p:spTgt>
                                        </p:tgtEl>
                                      </p:cBhvr>
                                    </p:animEffect>
                                    <p:anim calcmode="lin" valueType="num">
                                      <p:cBhvr>
                                        <p:cTn id="15" dur="1000" fill="hold"/>
                                        <p:tgtEl>
                                          <p:spTgt spid="30722">
                                            <p:txEl>
                                              <p:pRg st="6" end="6"/>
                                            </p:txEl>
                                          </p:spTgt>
                                        </p:tgtEl>
                                        <p:attrNameLst>
                                          <p:attrName>ppt_x</p:attrName>
                                        </p:attrNameLst>
                                      </p:cBhvr>
                                      <p:tavLst>
                                        <p:tav tm="0">
                                          <p:val>
                                            <p:strVal val="#ppt_x"/>
                                          </p:val>
                                        </p:tav>
                                        <p:tav tm="100000">
                                          <p:val>
                                            <p:strVal val="#ppt_x"/>
                                          </p:val>
                                        </p:tav>
                                      </p:tavLst>
                                    </p:anim>
                                    <p:anim calcmode="lin" valueType="num">
                                      <p:cBhvr>
                                        <p:cTn id="16" dur="1000" fill="hold"/>
                                        <p:tgtEl>
                                          <p:spTgt spid="30722">
                                            <p:txEl>
                                              <p:pRg st="6" end="6"/>
                                            </p:txEl>
                                          </p:spTgt>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1000"/>
                            </p:stCondLst>
                            <p:childTnLst>
                              <p:par>
                                <p:cTn id="18" presetID="42" presetClass="entr" presetSubtype="0" fill="hold" nodeType="afterEffect">
                                  <p:stCondLst>
                                    <p:cond delay="0"/>
                                  </p:stCondLst>
                                  <p:childTnLst>
                                    <p:set>
                                      <p:cBhvr>
                                        <p:cTn id="19" dur="1" fill="hold">
                                          <p:stCondLst>
                                            <p:cond delay="0"/>
                                          </p:stCondLst>
                                        </p:cTn>
                                        <p:tgtEl>
                                          <p:spTgt spid="31750"/>
                                        </p:tgtEl>
                                        <p:attrNameLst>
                                          <p:attrName>style.visibility</p:attrName>
                                        </p:attrNameLst>
                                      </p:cBhvr>
                                      <p:to>
                                        <p:strVal val="visible"/>
                                      </p:to>
                                    </p:set>
                                    <p:animEffect transition="in" filter="fade">
                                      <p:cBhvr>
                                        <p:cTn id="20" dur="1000"/>
                                        <p:tgtEl>
                                          <p:spTgt spid="31750"/>
                                        </p:tgtEl>
                                      </p:cBhvr>
                                    </p:animEffect>
                                    <p:anim calcmode="lin" valueType="num">
                                      <p:cBhvr>
                                        <p:cTn id="21" dur="1000" fill="hold"/>
                                        <p:tgtEl>
                                          <p:spTgt spid="31750"/>
                                        </p:tgtEl>
                                        <p:attrNameLst>
                                          <p:attrName>ppt_x</p:attrName>
                                        </p:attrNameLst>
                                      </p:cBhvr>
                                      <p:tavLst>
                                        <p:tav tm="0">
                                          <p:val>
                                            <p:strVal val="#ppt_x"/>
                                          </p:val>
                                        </p:tav>
                                        <p:tav tm="100000">
                                          <p:val>
                                            <p:strVal val="#ppt_x"/>
                                          </p:val>
                                        </p:tav>
                                      </p:tavLst>
                                    </p:anim>
                                    <p:anim calcmode="lin" valueType="num">
                                      <p:cBhvr>
                                        <p:cTn id="22" dur="1000" fill="hold"/>
                                        <p:tgtEl>
                                          <p:spTgt spid="31750"/>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000"/>
                            </p:stCondLst>
                            <p:childTnLst>
                              <p:par>
                                <p:cTn id="24" presetID="42"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30722">
                                            <p:txEl>
                                              <p:pRg st="7" end="7"/>
                                            </p:txEl>
                                          </p:spTgt>
                                        </p:tgtEl>
                                        <p:attrNameLst>
                                          <p:attrName>style.visibility</p:attrName>
                                        </p:attrNameLst>
                                      </p:cBhvr>
                                      <p:to>
                                        <p:strVal val="visible"/>
                                      </p:to>
                                    </p:set>
                                    <p:animEffect transition="in" filter="fade">
                                      <p:cBhvr>
                                        <p:cTn id="33" dur="1000"/>
                                        <p:tgtEl>
                                          <p:spTgt spid="30722">
                                            <p:txEl>
                                              <p:pRg st="7" end="7"/>
                                            </p:txEl>
                                          </p:spTgt>
                                        </p:tgtEl>
                                      </p:cBhvr>
                                    </p:animEffect>
                                    <p:anim calcmode="lin" valueType="num">
                                      <p:cBhvr>
                                        <p:cTn id="34" dur="1000" fill="hold"/>
                                        <p:tgtEl>
                                          <p:spTgt spid="30722">
                                            <p:txEl>
                                              <p:pRg st="7" end="7"/>
                                            </p:txEl>
                                          </p:spTgt>
                                        </p:tgtEl>
                                        <p:attrNameLst>
                                          <p:attrName>ppt_x</p:attrName>
                                        </p:attrNameLst>
                                      </p:cBhvr>
                                      <p:tavLst>
                                        <p:tav tm="0">
                                          <p:val>
                                            <p:strVal val="#ppt_x"/>
                                          </p:val>
                                        </p:tav>
                                        <p:tav tm="100000">
                                          <p:val>
                                            <p:strVal val="#ppt_x"/>
                                          </p:val>
                                        </p:tav>
                                      </p:tavLst>
                                    </p:anim>
                                    <p:anim calcmode="lin" valueType="num">
                                      <p:cBhvr>
                                        <p:cTn id="35" dur="1000" fill="hold"/>
                                        <p:tgtEl>
                                          <p:spTgt spid="30722">
                                            <p:txEl>
                                              <p:pRg st="7" end="7"/>
                                            </p:txEl>
                                          </p:spTgt>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1000"/>
                            </p:stCondLst>
                            <p:childTnLst>
                              <p:par>
                                <p:cTn id="37" presetID="42"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utente1\Desktop\FIJLKAM - Federazione Italiana Judo,Lotta,Karate ed Arti Marziali_files\pic.png"/>
          <p:cNvPicPr>
            <a:picLocks noGrp="1" noChangeAspect="1" noChangeArrowheads="1"/>
          </p:cNvPicPr>
          <p:nvPr>
            <p:ph idx="1"/>
          </p:nvPr>
        </p:nvPicPr>
        <p:blipFill>
          <a:blip r:embed="rId3" cstate="print"/>
          <a:srcRect/>
          <a:stretch>
            <a:fillRect/>
          </a:stretch>
        </p:blipFill>
        <p:spPr>
          <a:xfrm>
            <a:off x="2339975" y="0"/>
            <a:ext cx="4752975" cy="1268413"/>
          </a:xfrm>
          <a:noFill/>
        </p:spPr>
      </p:pic>
      <p:sp>
        <p:nvSpPr>
          <p:cNvPr id="33795" name="AutoShape 4" descr="http://fijlkam.it/immagini/testata/maniscalco.pn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pPr eaLnBrk="1" hangingPunct="1"/>
            <a:endParaRPr lang="it-IT" altLang="it-IT">
              <a:solidFill>
                <a:srgbClr val="000000"/>
              </a:solidFill>
            </a:endParaRPr>
          </a:p>
        </p:txBody>
      </p:sp>
      <p:sp>
        <p:nvSpPr>
          <p:cNvPr id="33796" name="AutoShape 6" descr="http://fijlkam.it/immagini/testata/maniscalco.pn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pPr eaLnBrk="1" hangingPunct="1"/>
            <a:endParaRPr lang="it-IT" altLang="it-IT">
              <a:solidFill>
                <a:srgbClr val="000000"/>
              </a:solidFill>
            </a:endParaRPr>
          </a:p>
        </p:txBody>
      </p:sp>
      <p:pic>
        <p:nvPicPr>
          <p:cNvPr id="33797" name="Picture 5" descr="fkp"/>
          <p:cNvPicPr>
            <a:picLocks noChangeAspect="1" noChangeArrowheads="1"/>
          </p:cNvPicPr>
          <p:nvPr/>
        </p:nvPicPr>
        <p:blipFill>
          <a:blip r:embed="rId4" cstate="print"/>
          <a:srcRect/>
          <a:stretch>
            <a:fillRect/>
          </a:stretch>
        </p:blipFill>
        <p:spPr bwMode="auto">
          <a:xfrm>
            <a:off x="179388" y="260350"/>
            <a:ext cx="1979612" cy="901700"/>
          </a:xfrm>
          <a:prstGeom prst="rect">
            <a:avLst/>
          </a:prstGeom>
          <a:noFill/>
          <a:ln w="9525">
            <a:noFill/>
            <a:miter lim="800000"/>
            <a:headEnd/>
            <a:tailEnd/>
          </a:ln>
        </p:spPr>
      </p:pic>
      <p:pic>
        <p:nvPicPr>
          <p:cNvPr id="33798" name="Picture 7" descr="C:\Users\utente1\Desktop\FIJLKAM - Federazione Italiana Judo,Lotta,Karate ed Arti Marziali_files\maniscalco.png"/>
          <p:cNvPicPr>
            <a:picLocks noChangeAspect="1" noChangeArrowheads="1"/>
          </p:cNvPicPr>
          <p:nvPr/>
        </p:nvPicPr>
        <p:blipFill>
          <a:blip r:embed="rId5" cstate="print"/>
          <a:srcRect/>
          <a:stretch>
            <a:fillRect/>
          </a:stretch>
        </p:blipFill>
        <p:spPr bwMode="auto">
          <a:xfrm>
            <a:off x="7092950" y="0"/>
            <a:ext cx="2266950" cy="1341438"/>
          </a:xfrm>
          <a:prstGeom prst="rect">
            <a:avLst/>
          </a:prstGeom>
          <a:noFill/>
          <a:ln w="9525">
            <a:noFill/>
            <a:miter lim="800000"/>
            <a:headEnd/>
            <a:tailEnd/>
          </a:ln>
        </p:spPr>
      </p:pic>
      <p:sp>
        <p:nvSpPr>
          <p:cNvPr id="33799" name="Rectangle 1"/>
          <p:cNvSpPr>
            <a:spLocks noChangeArrowheads="1"/>
          </p:cNvSpPr>
          <p:nvPr/>
        </p:nvSpPr>
        <p:spPr bwMode="auto">
          <a:xfrm>
            <a:off x="-25400" y="4337050"/>
            <a:ext cx="9169400" cy="246063"/>
          </a:xfrm>
          <a:prstGeom prst="rect">
            <a:avLst/>
          </a:prstGeom>
          <a:noFill/>
          <a:ln w="9525">
            <a:noFill/>
            <a:miter lim="800000"/>
            <a:headEnd/>
            <a:tailEnd/>
          </a:ln>
        </p:spPr>
        <p:txBody>
          <a:bodyPr anchor="ctr">
            <a:spAutoFit/>
          </a:bodyPr>
          <a:lstStyle/>
          <a:p>
            <a:pPr algn="just"/>
            <a:r>
              <a:rPr lang="it-IT" altLang="it-IT" sz="1000" b="1" i="1">
                <a:solidFill>
                  <a:srgbClr val="000000"/>
                </a:solidFill>
              </a:rPr>
              <a:t>     </a:t>
            </a:r>
            <a:endParaRPr lang="it-IT" altLang="it-IT" sz="3600">
              <a:solidFill>
                <a:srgbClr val="3333CC"/>
              </a:solidFill>
            </a:endParaRPr>
          </a:p>
        </p:txBody>
      </p:sp>
      <p:pic>
        <p:nvPicPr>
          <p:cNvPr id="18442" name="Picture 10"/>
          <p:cNvPicPr>
            <a:picLocks noChangeAspect="1" noChangeArrowheads="1"/>
          </p:cNvPicPr>
          <p:nvPr/>
        </p:nvPicPr>
        <p:blipFill>
          <a:blip r:embed="rId6" cstate="print"/>
          <a:srcRect/>
          <a:stretch>
            <a:fillRect/>
          </a:stretch>
        </p:blipFill>
        <p:spPr bwMode="auto">
          <a:xfrm>
            <a:off x="590550" y="4337050"/>
            <a:ext cx="1728788" cy="2276475"/>
          </a:xfrm>
          <a:prstGeom prst="rect">
            <a:avLst/>
          </a:prstGeom>
          <a:noFill/>
          <a:ln w="9525">
            <a:noFill/>
            <a:miter lim="800000"/>
            <a:headEnd/>
            <a:tailEnd/>
          </a:ln>
        </p:spPr>
      </p:pic>
      <p:pic>
        <p:nvPicPr>
          <p:cNvPr id="18443" name="Picture 11"/>
          <p:cNvPicPr>
            <a:picLocks noChangeAspect="1" noChangeArrowheads="1"/>
          </p:cNvPicPr>
          <p:nvPr/>
        </p:nvPicPr>
        <p:blipFill>
          <a:blip r:embed="rId7" cstate="print"/>
          <a:srcRect/>
          <a:stretch>
            <a:fillRect/>
          </a:stretch>
        </p:blipFill>
        <p:spPr bwMode="auto">
          <a:xfrm>
            <a:off x="3636963" y="4310063"/>
            <a:ext cx="1871662" cy="2303462"/>
          </a:xfrm>
          <a:prstGeom prst="rect">
            <a:avLst/>
          </a:prstGeom>
          <a:noFill/>
          <a:ln w="9525">
            <a:noFill/>
            <a:miter lim="800000"/>
            <a:headEnd/>
            <a:tailEnd/>
          </a:ln>
        </p:spPr>
      </p:pic>
      <p:pic>
        <p:nvPicPr>
          <p:cNvPr id="18444" name="Picture 12">
            <a:hlinkClick r:id="rId8" action="ppaction://hlinkfile"/>
          </p:cNvPr>
          <p:cNvPicPr>
            <a:picLocks noChangeAspect="1" noChangeArrowheads="1"/>
          </p:cNvPicPr>
          <p:nvPr/>
        </p:nvPicPr>
        <p:blipFill>
          <a:blip r:embed="rId9" cstate="print"/>
          <a:srcRect/>
          <a:stretch>
            <a:fillRect/>
          </a:stretch>
        </p:blipFill>
        <p:spPr bwMode="auto">
          <a:xfrm>
            <a:off x="6624638" y="4295775"/>
            <a:ext cx="2016125" cy="2317750"/>
          </a:xfrm>
          <a:prstGeom prst="rect">
            <a:avLst/>
          </a:prstGeom>
          <a:noFill/>
          <a:ln w="9525">
            <a:noFill/>
            <a:miter lim="800000"/>
            <a:headEnd/>
            <a:tailEnd/>
          </a:ln>
        </p:spPr>
      </p:pic>
      <p:sp>
        <p:nvSpPr>
          <p:cNvPr id="2" name="Rettangolo 1"/>
          <p:cNvSpPr/>
          <p:nvPr/>
        </p:nvSpPr>
        <p:spPr>
          <a:xfrm>
            <a:off x="179388" y="1635125"/>
            <a:ext cx="8737600" cy="1645707"/>
          </a:xfrm>
          <a:prstGeom prst="rect">
            <a:avLst/>
          </a:prstGeom>
        </p:spPr>
        <p:txBody>
          <a:bodyPr>
            <a:spAutoFit/>
          </a:bodyPr>
          <a:lstStyle/>
          <a:p>
            <a:pPr algn="ctr">
              <a:lnSpc>
                <a:spcPct val="93000"/>
              </a:lnSpc>
              <a:spcAft>
                <a:spcPts val="1425"/>
              </a:spcAft>
              <a:buClr>
                <a:srgbClr val="000000"/>
              </a:buClr>
              <a:buSzPct val="100000"/>
              <a:defRPr/>
            </a:pPr>
            <a:r>
              <a:rPr lang="it-IT" sz="3200" b="1" kern="0" dirty="0" smtClean="0">
                <a:solidFill>
                  <a:srgbClr val="FF0000"/>
                </a:solidFill>
                <a:latin typeface="Arial"/>
                <a:cs typeface="Times New Roman" pitchFamily="18" charset="0"/>
              </a:rPr>
              <a:t>Proiezione a due mani consentita</a:t>
            </a:r>
          </a:p>
          <a:p>
            <a:pPr algn="ctr">
              <a:lnSpc>
                <a:spcPct val="93000"/>
              </a:lnSpc>
              <a:spcAft>
                <a:spcPts val="1425"/>
              </a:spcAft>
              <a:buClr>
                <a:srgbClr val="000000"/>
              </a:buClr>
              <a:buSzPct val="100000"/>
              <a:defRPr/>
            </a:pPr>
            <a:r>
              <a:rPr lang="it-IT" sz="3200" b="1" kern="0" dirty="0" smtClean="0">
                <a:solidFill>
                  <a:srgbClr val="FF0000"/>
                </a:solidFill>
                <a:latin typeface="Arial"/>
                <a:cs typeface="Times New Roman" pitchFamily="18" charset="0"/>
              </a:rPr>
              <a:t>Con una mano viene afferrata la gamba dell’avversario</a:t>
            </a:r>
            <a:endParaRPr lang="it-IT" sz="3200" b="1" kern="0" dirty="0">
              <a:solidFill>
                <a:srgbClr val="FF0000"/>
              </a:solidFill>
              <a:latin typeface="Arial"/>
              <a:cs typeface="Times New Roman" pitchFamily="18" charset="0"/>
            </a:endParaRPr>
          </a:p>
        </p:txBody>
      </p:sp>
      <p:pic>
        <p:nvPicPr>
          <p:cNvPr id="33804" name="Picture 20"/>
          <p:cNvPicPr>
            <a:picLocks noChangeAspect="1" noChangeArrowheads="1"/>
          </p:cNvPicPr>
          <p:nvPr/>
        </p:nvPicPr>
        <p:blipFill>
          <a:blip r:embed="rId10" cstate="print"/>
          <a:srcRect/>
          <a:stretch>
            <a:fillRect/>
          </a:stretch>
        </p:blipFill>
        <p:spPr bwMode="auto">
          <a:xfrm>
            <a:off x="0" y="-33338"/>
            <a:ext cx="9142413" cy="1393826"/>
          </a:xfrm>
          <a:prstGeom prst="rect">
            <a:avLst/>
          </a:prstGeom>
          <a:noFill/>
          <a:ln w="9525">
            <a:noFill/>
            <a:miter lim="800000"/>
            <a:headEnd/>
            <a:tailEnd/>
          </a:ln>
        </p:spPr>
      </p:pic>
      <p:sp>
        <p:nvSpPr>
          <p:cNvPr id="13" name="Rettangolo 12"/>
          <p:cNvSpPr/>
          <p:nvPr/>
        </p:nvSpPr>
        <p:spPr>
          <a:xfrm>
            <a:off x="1763688" y="188640"/>
            <a:ext cx="6534472" cy="492443"/>
          </a:xfrm>
          <a:prstGeom prst="rect">
            <a:avLst/>
          </a:prstGeom>
        </p:spPr>
        <p:txBody>
          <a:bodyPr wrap="square">
            <a:spAutoFit/>
          </a:bodyPr>
          <a:lstStyle/>
          <a:p>
            <a:pPr algn="ctr" eaLnBrk="1" hangingPunct="1">
              <a:buFont typeface="Wingdings 2" pitchFamily="18" charset="2"/>
              <a:buNone/>
              <a:defRPr/>
            </a:pPr>
            <a:r>
              <a:rPr lang="it-IT" sz="2600" b="1" u="sng" dirty="0" smtClean="0">
                <a:ln w="6350">
                  <a:noFill/>
                </a:ln>
                <a:solidFill>
                  <a:srgbClr val="C00000"/>
                </a:solidFill>
                <a:latin typeface="Arial Black" pitchFamily="34" charset="0"/>
                <a:cs typeface="Times New Roman" pitchFamily="18" charset="0"/>
              </a:rPr>
              <a:t>TECNICHE </a:t>
            </a:r>
            <a:r>
              <a:rPr lang="it-IT" sz="2600" b="1" u="sng" dirty="0" err="1" smtClean="0">
                <a:ln w="6350">
                  <a:noFill/>
                </a:ln>
                <a:solidFill>
                  <a:srgbClr val="C00000"/>
                </a:solidFill>
                <a:latin typeface="Arial Black" pitchFamily="34" charset="0"/>
                <a:cs typeface="Times New Roman" pitchFamily="18" charset="0"/>
              </a:rPr>
              <a:t>DI</a:t>
            </a:r>
            <a:r>
              <a:rPr lang="it-IT" sz="2600" b="1" u="sng" dirty="0" smtClean="0">
                <a:ln w="6350">
                  <a:noFill/>
                </a:ln>
                <a:solidFill>
                  <a:srgbClr val="C00000"/>
                </a:solidFill>
                <a:latin typeface="Arial Black" pitchFamily="34" charset="0"/>
                <a:cs typeface="Times New Roman" pitchFamily="18" charset="0"/>
              </a:rPr>
              <a:t> PROIEZIONE:</a:t>
            </a:r>
            <a:r>
              <a:rPr lang="it-IT" sz="2600" b="1" dirty="0" smtClean="0">
                <a:ln w="6350">
                  <a:noFill/>
                </a:ln>
                <a:solidFill>
                  <a:srgbClr val="C00000"/>
                </a:solidFill>
                <a:latin typeface="Arial Black" pitchFamily="34" charset="0"/>
                <a:cs typeface="Times New Roman" pitchFamily="18" charset="0"/>
              </a:rPr>
              <a:t> </a:t>
            </a:r>
            <a:r>
              <a:rPr lang="it-IT" sz="2600" b="1" u="sng" dirty="0" smtClean="0">
                <a:ln w="6350">
                  <a:noFill/>
                </a:ln>
                <a:solidFill>
                  <a:srgbClr val="C00000"/>
                </a:solidFill>
                <a:latin typeface="Arial Black" pitchFamily="34" charset="0"/>
                <a:cs typeface="Times New Roman" pitchFamily="18" charset="0"/>
              </a:rPr>
              <a:t>IPPON </a:t>
            </a:r>
            <a:endParaRPr lang="it-IT" sz="2600" b="1" u="sng" dirty="0">
              <a:ln w="6350">
                <a:noFill/>
              </a:ln>
              <a:solidFill>
                <a:srgbClr val="C00000"/>
              </a:solidFill>
              <a:latin typeface="Arial Black"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42" presetClass="entr" presetSubtype="0" fill="hold" nodeType="afterEffect">
                                  <p:stCondLst>
                                    <p:cond delay="0"/>
                                  </p:stCondLst>
                                  <p:childTnLst>
                                    <p:set>
                                      <p:cBhvr>
                                        <p:cTn id="17" dur="1" fill="hold">
                                          <p:stCondLst>
                                            <p:cond delay="0"/>
                                          </p:stCondLst>
                                        </p:cTn>
                                        <p:tgtEl>
                                          <p:spTgt spid="18442"/>
                                        </p:tgtEl>
                                        <p:attrNameLst>
                                          <p:attrName>style.visibility</p:attrName>
                                        </p:attrNameLst>
                                      </p:cBhvr>
                                      <p:to>
                                        <p:strVal val="visible"/>
                                      </p:to>
                                    </p:set>
                                    <p:animEffect transition="in" filter="fade">
                                      <p:cBhvr>
                                        <p:cTn id="18" dur="1000"/>
                                        <p:tgtEl>
                                          <p:spTgt spid="18442"/>
                                        </p:tgtEl>
                                      </p:cBhvr>
                                    </p:animEffect>
                                    <p:anim calcmode="lin" valueType="num">
                                      <p:cBhvr>
                                        <p:cTn id="19" dur="1000" fill="hold"/>
                                        <p:tgtEl>
                                          <p:spTgt spid="18442"/>
                                        </p:tgtEl>
                                        <p:attrNameLst>
                                          <p:attrName>ppt_x</p:attrName>
                                        </p:attrNameLst>
                                      </p:cBhvr>
                                      <p:tavLst>
                                        <p:tav tm="0">
                                          <p:val>
                                            <p:strVal val="#ppt_x"/>
                                          </p:val>
                                        </p:tav>
                                        <p:tav tm="100000">
                                          <p:val>
                                            <p:strVal val="#ppt_x"/>
                                          </p:val>
                                        </p:tav>
                                      </p:tavLst>
                                    </p:anim>
                                    <p:anim calcmode="lin" valueType="num">
                                      <p:cBhvr>
                                        <p:cTn id="20" dur="1000" fill="hold"/>
                                        <p:tgtEl>
                                          <p:spTgt spid="18442"/>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000"/>
                            </p:stCondLst>
                            <p:childTnLst>
                              <p:par>
                                <p:cTn id="22" presetID="42" presetClass="entr" presetSubtype="0" fill="hold" nodeType="afterEffect">
                                  <p:stCondLst>
                                    <p:cond delay="0"/>
                                  </p:stCondLst>
                                  <p:childTnLst>
                                    <p:set>
                                      <p:cBhvr>
                                        <p:cTn id="23" dur="1" fill="hold">
                                          <p:stCondLst>
                                            <p:cond delay="0"/>
                                          </p:stCondLst>
                                        </p:cTn>
                                        <p:tgtEl>
                                          <p:spTgt spid="18443"/>
                                        </p:tgtEl>
                                        <p:attrNameLst>
                                          <p:attrName>style.visibility</p:attrName>
                                        </p:attrNameLst>
                                      </p:cBhvr>
                                      <p:to>
                                        <p:strVal val="visible"/>
                                      </p:to>
                                    </p:set>
                                    <p:animEffect transition="in" filter="fade">
                                      <p:cBhvr>
                                        <p:cTn id="24" dur="1000"/>
                                        <p:tgtEl>
                                          <p:spTgt spid="18443"/>
                                        </p:tgtEl>
                                      </p:cBhvr>
                                    </p:animEffect>
                                    <p:anim calcmode="lin" valueType="num">
                                      <p:cBhvr>
                                        <p:cTn id="25" dur="1000" fill="hold"/>
                                        <p:tgtEl>
                                          <p:spTgt spid="18443"/>
                                        </p:tgtEl>
                                        <p:attrNameLst>
                                          <p:attrName>ppt_x</p:attrName>
                                        </p:attrNameLst>
                                      </p:cBhvr>
                                      <p:tavLst>
                                        <p:tav tm="0">
                                          <p:val>
                                            <p:strVal val="#ppt_x"/>
                                          </p:val>
                                        </p:tav>
                                        <p:tav tm="100000">
                                          <p:val>
                                            <p:strVal val="#ppt_x"/>
                                          </p:val>
                                        </p:tav>
                                      </p:tavLst>
                                    </p:anim>
                                    <p:anim calcmode="lin" valueType="num">
                                      <p:cBhvr>
                                        <p:cTn id="26" dur="1000" fill="hold"/>
                                        <p:tgtEl>
                                          <p:spTgt spid="18443"/>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3000"/>
                            </p:stCondLst>
                            <p:childTnLst>
                              <p:par>
                                <p:cTn id="28" presetID="42" presetClass="entr" presetSubtype="0" fill="hold" nodeType="afterEffect">
                                  <p:stCondLst>
                                    <p:cond delay="0"/>
                                  </p:stCondLst>
                                  <p:childTnLst>
                                    <p:set>
                                      <p:cBhvr>
                                        <p:cTn id="29" dur="1" fill="hold">
                                          <p:stCondLst>
                                            <p:cond delay="0"/>
                                          </p:stCondLst>
                                        </p:cTn>
                                        <p:tgtEl>
                                          <p:spTgt spid="18444"/>
                                        </p:tgtEl>
                                        <p:attrNameLst>
                                          <p:attrName>style.visibility</p:attrName>
                                        </p:attrNameLst>
                                      </p:cBhvr>
                                      <p:to>
                                        <p:strVal val="visible"/>
                                      </p:to>
                                    </p:set>
                                    <p:animEffect transition="in" filter="fade">
                                      <p:cBhvr>
                                        <p:cTn id="30" dur="1000"/>
                                        <p:tgtEl>
                                          <p:spTgt spid="18444"/>
                                        </p:tgtEl>
                                      </p:cBhvr>
                                    </p:animEffect>
                                    <p:anim calcmode="lin" valueType="num">
                                      <p:cBhvr>
                                        <p:cTn id="31" dur="1000" fill="hold"/>
                                        <p:tgtEl>
                                          <p:spTgt spid="18444"/>
                                        </p:tgtEl>
                                        <p:attrNameLst>
                                          <p:attrName>ppt_x</p:attrName>
                                        </p:attrNameLst>
                                      </p:cBhvr>
                                      <p:tavLst>
                                        <p:tav tm="0">
                                          <p:val>
                                            <p:strVal val="#ppt_x"/>
                                          </p:val>
                                        </p:tav>
                                        <p:tav tm="100000">
                                          <p:val>
                                            <p:strVal val="#ppt_x"/>
                                          </p:val>
                                        </p:tav>
                                      </p:tavLst>
                                    </p:anim>
                                    <p:anim calcmode="lin" valueType="num">
                                      <p:cBhvr>
                                        <p:cTn id="32" dur="1000" fill="hold"/>
                                        <p:tgtEl>
                                          <p:spTgt spid="184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Users\utente1\Desktop\FIJLKAM - Federazione Italiana Judo,Lotta,Karate ed Arti Marziali_files\pic.png"/>
          <p:cNvPicPr>
            <a:picLocks noGrp="1" noChangeAspect="1" noChangeArrowheads="1"/>
          </p:cNvPicPr>
          <p:nvPr>
            <p:ph idx="1"/>
          </p:nvPr>
        </p:nvPicPr>
        <p:blipFill>
          <a:blip r:embed="rId3" cstate="print"/>
          <a:srcRect/>
          <a:stretch>
            <a:fillRect/>
          </a:stretch>
        </p:blipFill>
        <p:spPr>
          <a:xfrm>
            <a:off x="2339975" y="0"/>
            <a:ext cx="4752975" cy="1268413"/>
          </a:xfrm>
          <a:noFill/>
        </p:spPr>
      </p:pic>
      <p:sp>
        <p:nvSpPr>
          <p:cNvPr id="31747" name="AutoShape 4" descr="http://fijlkam.it/immagini/testata/maniscalco.pn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pPr eaLnBrk="1" hangingPunct="1"/>
            <a:endParaRPr lang="it-IT" altLang="it-IT"/>
          </a:p>
        </p:txBody>
      </p:sp>
      <p:sp>
        <p:nvSpPr>
          <p:cNvPr id="31748" name="AutoShape 6" descr="http://fijlkam.it/immagini/testata/maniscalco.pn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pPr eaLnBrk="1" hangingPunct="1"/>
            <a:endParaRPr lang="it-IT" altLang="it-IT"/>
          </a:p>
        </p:txBody>
      </p:sp>
      <p:pic>
        <p:nvPicPr>
          <p:cNvPr id="31749" name="Picture 5" descr="fkp"/>
          <p:cNvPicPr>
            <a:picLocks noChangeAspect="1" noChangeArrowheads="1"/>
          </p:cNvPicPr>
          <p:nvPr/>
        </p:nvPicPr>
        <p:blipFill>
          <a:blip r:embed="rId4" cstate="print"/>
          <a:srcRect/>
          <a:stretch>
            <a:fillRect/>
          </a:stretch>
        </p:blipFill>
        <p:spPr bwMode="auto">
          <a:xfrm>
            <a:off x="179388" y="260350"/>
            <a:ext cx="1979612" cy="901700"/>
          </a:xfrm>
          <a:prstGeom prst="rect">
            <a:avLst/>
          </a:prstGeom>
          <a:noFill/>
          <a:ln w="9525">
            <a:noFill/>
            <a:miter lim="800000"/>
            <a:headEnd/>
            <a:tailEnd/>
          </a:ln>
        </p:spPr>
      </p:pic>
      <p:pic>
        <p:nvPicPr>
          <p:cNvPr id="31750" name="Picture 7" descr="C:\Users\utente1\Desktop\FIJLKAM - Federazione Italiana Judo,Lotta,Karate ed Arti Marziali_files\maniscalco.png"/>
          <p:cNvPicPr>
            <a:picLocks noChangeAspect="1" noChangeArrowheads="1"/>
          </p:cNvPicPr>
          <p:nvPr/>
        </p:nvPicPr>
        <p:blipFill>
          <a:blip r:embed="rId5" cstate="print"/>
          <a:srcRect/>
          <a:stretch>
            <a:fillRect/>
          </a:stretch>
        </p:blipFill>
        <p:spPr bwMode="auto">
          <a:xfrm>
            <a:off x="7092950" y="0"/>
            <a:ext cx="2266950" cy="1341438"/>
          </a:xfrm>
          <a:prstGeom prst="rect">
            <a:avLst/>
          </a:prstGeom>
          <a:noFill/>
          <a:ln w="9525">
            <a:noFill/>
            <a:miter lim="800000"/>
            <a:headEnd/>
            <a:tailEnd/>
          </a:ln>
        </p:spPr>
      </p:pic>
      <p:sp>
        <p:nvSpPr>
          <p:cNvPr id="31751" name="Rectangle 1"/>
          <p:cNvSpPr>
            <a:spLocks noChangeArrowheads="1"/>
          </p:cNvSpPr>
          <p:nvPr/>
        </p:nvSpPr>
        <p:spPr bwMode="auto">
          <a:xfrm>
            <a:off x="-25400" y="4337050"/>
            <a:ext cx="9169400" cy="246063"/>
          </a:xfrm>
          <a:prstGeom prst="rect">
            <a:avLst/>
          </a:prstGeom>
          <a:noFill/>
          <a:ln w="9525">
            <a:noFill/>
            <a:miter lim="800000"/>
            <a:headEnd/>
            <a:tailEnd/>
          </a:ln>
        </p:spPr>
        <p:txBody>
          <a:bodyPr anchor="ctr">
            <a:spAutoFit/>
          </a:bodyPr>
          <a:lstStyle/>
          <a:p>
            <a:pPr algn="just"/>
            <a:r>
              <a:rPr lang="it-IT" altLang="it-IT" sz="1000" b="1" i="1"/>
              <a:t>     </a:t>
            </a:r>
            <a:endParaRPr lang="it-IT" altLang="it-IT" sz="3600">
              <a:solidFill>
                <a:schemeClr val="accent2"/>
              </a:solidFill>
            </a:endParaRPr>
          </a:p>
        </p:txBody>
      </p:sp>
      <p:sp>
        <p:nvSpPr>
          <p:cNvPr id="25609" name="Rectangle 1"/>
          <p:cNvSpPr>
            <a:spLocks noChangeArrowheads="1"/>
          </p:cNvSpPr>
          <p:nvPr/>
        </p:nvSpPr>
        <p:spPr bwMode="auto">
          <a:xfrm>
            <a:off x="-944563" y="1162050"/>
            <a:ext cx="11007726" cy="4676775"/>
          </a:xfrm>
          <a:prstGeom prst="rect">
            <a:avLst/>
          </a:prstGeom>
          <a:noFill/>
          <a:ln w="9525">
            <a:noFill/>
            <a:miter lim="800000"/>
            <a:headEnd/>
            <a:tailEnd/>
          </a:ln>
        </p:spPr>
        <p:txBody>
          <a:bodyPr anchor="ctr">
            <a:spAutoFit/>
          </a:bodyPr>
          <a:lstStyle/>
          <a:p>
            <a:pPr algn="ctr"/>
            <a:endParaRPr lang="it-IT" altLang="it-IT" sz="1600">
              <a:solidFill>
                <a:srgbClr val="FF0000"/>
              </a:solidFill>
            </a:endParaRPr>
          </a:p>
          <a:p>
            <a:pPr algn="ctr"/>
            <a:endParaRPr lang="it-IT" altLang="it-IT" sz="1600" b="1">
              <a:solidFill>
                <a:schemeClr val="accent2"/>
              </a:solidFill>
            </a:endParaRPr>
          </a:p>
          <a:p>
            <a:pPr algn="ctr"/>
            <a:endParaRPr lang="it-IT" altLang="it-IT" sz="1600" b="1">
              <a:solidFill>
                <a:schemeClr val="accent2"/>
              </a:solidFill>
            </a:endParaRPr>
          </a:p>
          <a:p>
            <a:pPr algn="ctr"/>
            <a:r>
              <a:rPr lang="it-IT" altLang="it-IT" sz="3200" b="1">
                <a:solidFill>
                  <a:srgbClr val="119F11"/>
                </a:solidFill>
              </a:rPr>
              <a:t> fermare una caduta</a:t>
            </a:r>
          </a:p>
          <a:p>
            <a:pPr algn="ctr"/>
            <a:endParaRPr lang="it-IT" altLang="it-IT" sz="2400" b="1">
              <a:solidFill>
                <a:srgbClr val="FF0000"/>
              </a:solidFill>
            </a:endParaRPr>
          </a:p>
          <a:p>
            <a:pPr algn="ctr"/>
            <a:r>
              <a:rPr lang="it-IT" altLang="it-IT" b="1"/>
              <a:t>                                                             </a:t>
            </a:r>
            <a:r>
              <a:rPr lang="it-IT" altLang="it-IT" b="1">
                <a:solidFill>
                  <a:srgbClr val="FF0000"/>
                </a:solidFill>
              </a:rPr>
              <a:t>Categoria 2</a:t>
            </a:r>
          </a:p>
          <a:p>
            <a:pPr algn="ctr"/>
            <a:endParaRPr lang="it-IT" altLang="it-IT" sz="1600" b="1">
              <a:solidFill>
                <a:srgbClr val="FF0000"/>
              </a:solidFill>
            </a:endParaRPr>
          </a:p>
          <a:p>
            <a:pPr algn="ctr"/>
            <a:endParaRPr lang="it-IT" altLang="it-IT" sz="1600" b="1">
              <a:solidFill>
                <a:srgbClr val="FF0000"/>
              </a:solidFill>
            </a:endParaRPr>
          </a:p>
          <a:p>
            <a:pPr algn="ctr"/>
            <a:endParaRPr lang="it-IT" altLang="it-IT" sz="1600" b="1">
              <a:solidFill>
                <a:srgbClr val="FF0000"/>
              </a:solidFill>
            </a:endParaRPr>
          </a:p>
          <a:p>
            <a:pPr algn="ctr"/>
            <a:endParaRPr lang="it-IT" altLang="it-IT" sz="1600" b="1">
              <a:solidFill>
                <a:srgbClr val="FF0000"/>
              </a:solidFill>
            </a:endParaRPr>
          </a:p>
          <a:p>
            <a:pPr algn="ctr"/>
            <a:endParaRPr lang="it-IT" altLang="it-IT" sz="1600" b="1">
              <a:solidFill>
                <a:srgbClr val="FF0000"/>
              </a:solidFill>
            </a:endParaRPr>
          </a:p>
          <a:p>
            <a:pPr algn="ctr"/>
            <a:endParaRPr lang="it-IT" altLang="it-IT" sz="1600" b="1">
              <a:solidFill>
                <a:srgbClr val="FF0000"/>
              </a:solidFill>
            </a:endParaRPr>
          </a:p>
          <a:p>
            <a:pPr algn="ctr"/>
            <a:endParaRPr lang="it-IT" altLang="it-IT" sz="1600" b="1">
              <a:solidFill>
                <a:srgbClr val="FF0000"/>
              </a:solidFill>
            </a:endParaRPr>
          </a:p>
          <a:p>
            <a:pPr algn="ctr"/>
            <a:endParaRPr lang="it-IT" altLang="it-IT" sz="1600" b="1">
              <a:solidFill>
                <a:srgbClr val="FF0000"/>
              </a:solidFill>
            </a:endParaRPr>
          </a:p>
          <a:p>
            <a:pPr algn="ctr"/>
            <a:endParaRPr lang="it-IT" altLang="it-IT" sz="1600" b="1">
              <a:solidFill>
                <a:srgbClr val="FF0000"/>
              </a:solidFill>
            </a:endParaRPr>
          </a:p>
          <a:p>
            <a:pPr algn="ctr"/>
            <a:endParaRPr lang="it-IT" altLang="it-IT" sz="1600" b="1">
              <a:solidFill>
                <a:srgbClr val="FF0000"/>
              </a:solidFill>
            </a:endParaRPr>
          </a:p>
          <a:p>
            <a:pPr algn="ctr"/>
            <a:endParaRPr lang="it-IT" altLang="it-IT" sz="1600" b="1">
              <a:solidFill>
                <a:srgbClr val="FF0000"/>
              </a:solidFill>
            </a:endParaRPr>
          </a:p>
        </p:txBody>
      </p:sp>
      <p:pic>
        <p:nvPicPr>
          <p:cNvPr id="25610" name="Picture 10"/>
          <p:cNvPicPr>
            <a:picLocks noChangeAspect="1" noChangeArrowheads="1"/>
          </p:cNvPicPr>
          <p:nvPr/>
        </p:nvPicPr>
        <p:blipFill>
          <a:blip r:embed="rId6" cstate="print"/>
          <a:srcRect/>
          <a:stretch>
            <a:fillRect/>
          </a:stretch>
        </p:blipFill>
        <p:spPr bwMode="auto">
          <a:xfrm>
            <a:off x="250825" y="3716338"/>
            <a:ext cx="3168650" cy="2663825"/>
          </a:xfrm>
          <a:prstGeom prst="rect">
            <a:avLst/>
          </a:prstGeom>
          <a:noFill/>
          <a:ln w="9525">
            <a:noFill/>
            <a:miter lim="800000"/>
            <a:headEnd/>
            <a:tailEnd/>
          </a:ln>
        </p:spPr>
      </p:pic>
      <p:pic>
        <p:nvPicPr>
          <p:cNvPr id="11" name="Picture 2" descr="C:\Documents and Settings\Javier\Skrivbord\Nya bilder regler\CIMG2856.JPG"/>
          <p:cNvPicPr>
            <a:picLocks noChangeAspect="1" noChangeArrowheads="1"/>
          </p:cNvPicPr>
          <p:nvPr/>
        </p:nvPicPr>
        <p:blipFill>
          <a:blip r:embed="rId7" cstate="print"/>
          <a:srcRect/>
          <a:stretch>
            <a:fillRect/>
          </a:stretch>
        </p:blipFill>
        <p:spPr bwMode="auto">
          <a:xfrm>
            <a:off x="6372225" y="3933825"/>
            <a:ext cx="2592388" cy="2376488"/>
          </a:xfrm>
          <a:prstGeom prst="rect">
            <a:avLst/>
          </a:prstGeom>
          <a:noFill/>
          <a:ln w="22225">
            <a:solidFill>
              <a:schemeClr val="tx1"/>
            </a:solidFill>
            <a:miter lim="800000"/>
            <a:headEnd/>
            <a:tailEnd/>
          </a:ln>
        </p:spPr>
      </p:pic>
      <p:pic>
        <p:nvPicPr>
          <p:cNvPr id="12" name="Picture 2" descr="C:\Users\Javier\Desktop\Nya bilder\vvvvös.png"/>
          <p:cNvPicPr>
            <a:picLocks noChangeAspect="1" noChangeArrowheads="1"/>
          </p:cNvPicPr>
          <p:nvPr/>
        </p:nvPicPr>
        <p:blipFill>
          <a:blip r:embed="rId8" cstate="print"/>
          <a:srcRect/>
          <a:stretch>
            <a:fillRect/>
          </a:stretch>
        </p:blipFill>
        <p:spPr bwMode="auto">
          <a:xfrm>
            <a:off x="3708400" y="3933825"/>
            <a:ext cx="2571750" cy="2405063"/>
          </a:xfrm>
          <a:prstGeom prst="rect">
            <a:avLst/>
          </a:prstGeom>
          <a:noFill/>
          <a:ln w="22225">
            <a:solidFill>
              <a:schemeClr val="tx1"/>
            </a:solidFill>
            <a:miter lim="800000"/>
            <a:headEnd/>
            <a:tailEnd/>
          </a:ln>
        </p:spPr>
      </p:pic>
      <p:pic>
        <p:nvPicPr>
          <p:cNvPr id="31756" name="Picture 20"/>
          <p:cNvPicPr>
            <a:picLocks noChangeAspect="1" noChangeArrowheads="1"/>
          </p:cNvPicPr>
          <p:nvPr/>
        </p:nvPicPr>
        <p:blipFill>
          <a:blip r:embed="rId9" cstate="print"/>
          <a:srcRect/>
          <a:stretch>
            <a:fillRect/>
          </a:stretch>
        </p:blipFill>
        <p:spPr bwMode="auto">
          <a:xfrm>
            <a:off x="1588" y="-30163"/>
            <a:ext cx="9142412" cy="1393826"/>
          </a:xfrm>
          <a:prstGeom prst="rect">
            <a:avLst/>
          </a:prstGeom>
          <a:noFill/>
          <a:ln w="9525">
            <a:noFill/>
            <a:miter lim="800000"/>
            <a:headEnd/>
            <a:tailEnd/>
          </a:ln>
        </p:spPr>
      </p:pic>
      <p:sp>
        <p:nvSpPr>
          <p:cNvPr id="31757" name="Rettangolo 1"/>
          <p:cNvSpPr>
            <a:spLocks noChangeArrowheads="1"/>
          </p:cNvSpPr>
          <p:nvPr/>
        </p:nvSpPr>
        <p:spPr bwMode="auto">
          <a:xfrm>
            <a:off x="1149350" y="454025"/>
            <a:ext cx="7631113"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defRPr/>
            </a:pPr>
            <a:r>
              <a:rPr lang="it-IT" altLang="it-IT" sz="2000" b="1" dirty="0">
                <a:solidFill>
                  <a:schemeClr val="accent4">
                    <a:lumMod val="20000"/>
                    <a:lumOff val="80000"/>
                  </a:schemeClr>
                </a:solidFill>
                <a:latin typeface="Arial" panose="020B0604020202020204" pitchFamily="34" charset="0"/>
              </a:rPr>
              <a:t>Afferrare con una mano quando si esegue immediatamente una tecnica da punto o una proiezione o</a:t>
            </a:r>
            <a:r>
              <a:rPr lang="it-IT" altLang="it-IT" sz="1600" b="1" dirty="0">
                <a:solidFill>
                  <a:schemeClr val="accent4">
                    <a:lumMod val="20000"/>
                    <a:lumOff val="80000"/>
                  </a:schemeClr>
                </a:solidFill>
                <a:latin typeface="Arial" panose="020B0604020202020204" pitchFamily="34" charset="0"/>
              </a:rPr>
              <a:t> </a:t>
            </a:r>
            <a:r>
              <a:rPr lang="it-IT" altLang="it-IT" sz="2000" b="1" dirty="0">
                <a:solidFill>
                  <a:schemeClr val="accent4">
                    <a:lumMod val="20000"/>
                    <a:lumOff val="80000"/>
                  </a:schemeClr>
                </a:solidFill>
                <a:latin typeface="Arial" panose="020B0604020202020204" pitchFamily="34" charset="0"/>
              </a:rPr>
              <a:t>per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5609">
                                            <p:txEl>
                                              <p:pRg st="3" end="3"/>
                                            </p:txEl>
                                          </p:spTgt>
                                        </p:tgtEl>
                                        <p:attrNameLst>
                                          <p:attrName>style.visibility</p:attrName>
                                        </p:attrNameLst>
                                      </p:cBhvr>
                                      <p:to>
                                        <p:strVal val="visible"/>
                                      </p:to>
                                    </p:set>
                                    <p:animEffect transition="in" filter="fade">
                                      <p:cBhvr>
                                        <p:cTn id="7" dur="1000"/>
                                        <p:tgtEl>
                                          <p:spTgt spid="25609">
                                            <p:txEl>
                                              <p:pRg st="3" end="3"/>
                                            </p:txEl>
                                          </p:spTgt>
                                        </p:tgtEl>
                                      </p:cBhvr>
                                    </p:animEffect>
                                    <p:anim calcmode="lin" valueType="num">
                                      <p:cBhvr>
                                        <p:cTn id="8" dur="1000" fill="hold"/>
                                        <p:tgtEl>
                                          <p:spTgt spid="25609">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25609">
                                            <p:txEl>
                                              <p:pRg st="3" end="3"/>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25610"/>
                                        </p:tgtEl>
                                        <p:attrNameLst>
                                          <p:attrName>style.visibility</p:attrName>
                                        </p:attrNameLst>
                                      </p:cBhvr>
                                      <p:to>
                                        <p:strVal val="visible"/>
                                      </p:to>
                                    </p:set>
                                    <p:animEffect transition="in" filter="fade">
                                      <p:cBhvr>
                                        <p:cTn id="13" dur="1000"/>
                                        <p:tgtEl>
                                          <p:spTgt spid="25610"/>
                                        </p:tgtEl>
                                      </p:cBhvr>
                                    </p:animEffect>
                                    <p:anim calcmode="lin" valueType="num">
                                      <p:cBhvr>
                                        <p:cTn id="14" dur="1000" fill="hold"/>
                                        <p:tgtEl>
                                          <p:spTgt spid="25610"/>
                                        </p:tgtEl>
                                        <p:attrNameLst>
                                          <p:attrName>ppt_x</p:attrName>
                                        </p:attrNameLst>
                                      </p:cBhvr>
                                      <p:tavLst>
                                        <p:tav tm="0">
                                          <p:val>
                                            <p:strVal val="#ppt_x"/>
                                          </p:val>
                                        </p:tav>
                                        <p:tav tm="100000">
                                          <p:val>
                                            <p:strVal val="#ppt_x"/>
                                          </p:val>
                                        </p:tav>
                                      </p:tavLst>
                                    </p:anim>
                                    <p:anim calcmode="lin" valueType="num">
                                      <p:cBhvr>
                                        <p:cTn id="15" dur="1000" fill="hold"/>
                                        <p:tgtEl>
                                          <p:spTgt spid="25610"/>
                                        </p:tgtEl>
                                        <p:attrNameLst>
                                          <p:attrName>ppt_y</p:attrName>
                                        </p:attrNameLst>
                                      </p:cBhvr>
                                      <p:tavLst>
                                        <p:tav tm="0">
                                          <p:val>
                                            <p:strVal val="#ppt_y+.1"/>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42"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1000"/>
                            </p:stCondLst>
                            <p:childTnLst>
                              <p:par>
                                <p:cTn id="31" presetID="42" presetClass="entr" presetSubtype="0" fill="hold" nodeType="afterEffect">
                                  <p:stCondLst>
                                    <p:cond delay="0"/>
                                  </p:stCondLst>
                                  <p:childTnLst>
                                    <p:set>
                                      <p:cBhvr>
                                        <p:cTn id="32" dur="1" fill="hold">
                                          <p:stCondLst>
                                            <p:cond delay="0"/>
                                          </p:stCondLst>
                                        </p:cTn>
                                        <p:tgtEl>
                                          <p:spTgt spid="25609">
                                            <p:txEl>
                                              <p:pRg st="5" end="5"/>
                                            </p:txEl>
                                          </p:spTgt>
                                        </p:tgtEl>
                                        <p:attrNameLst>
                                          <p:attrName>style.visibility</p:attrName>
                                        </p:attrNameLst>
                                      </p:cBhvr>
                                      <p:to>
                                        <p:strVal val="visible"/>
                                      </p:to>
                                    </p:set>
                                    <p:animEffect transition="in" filter="fade">
                                      <p:cBhvr>
                                        <p:cTn id="33" dur="1000"/>
                                        <p:tgtEl>
                                          <p:spTgt spid="25609">
                                            <p:txEl>
                                              <p:pRg st="5" end="5"/>
                                            </p:txEl>
                                          </p:spTgt>
                                        </p:tgtEl>
                                      </p:cBhvr>
                                    </p:animEffect>
                                    <p:anim calcmode="lin" valueType="num">
                                      <p:cBhvr>
                                        <p:cTn id="34" dur="1000" fill="hold"/>
                                        <p:tgtEl>
                                          <p:spTgt spid="25609">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2560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egnaposto contenuto 2"/>
          <p:cNvSpPr>
            <a:spLocks noGrp="1"/>
          </p:cNvSpPr>
          <p:nvPr>
            <p:ph idx="1"/>
          </p:nvPr>
        </p:nvSpPr>
        <p:spPr>
          <a:xfrm>
            <a:off x="468313" y="1557338"/>
            <a:ext cx="8229600" cy="4708525"/>
          </a:xfrm>
        </p:spPr>
        <p:txBody>
          <a:bodyPr>
            <a:normAutofit/>
          </a:bodyPr>
          <a:lstStyle/>
          <a:p>
            <a:pPr marL="0" indent="0" algn="just">
              <a:lnSpc>
                <a:spcPct val="150000"/>
              </a:lnSpc>
              <a:buFont typeface="Wingdings 2" panose="05020102010507070707" pitchFamily="18" charset="2"/>
              <a:buNone/>
            </a:pPr>
            <a:r>
              <a:rPr lang="it-IT" altLang="it-IT" sz="2800" b="1" dirty="0" smtClean="0">
                <a:latin typeface="Arial" pitchFamily="34" charset="0"/>
                <a:cs typeface="Arial" pitchFamily="34" charset="0"/>
              </a:rPr>
              <a:t>L’obiettivo è disincentivare tutti quei comportamenti che inficiano la prestazione rendendola non conforme al modello adottato</a:t>
            </a:r>
          </a:p>
          <a:p>
            <a:pPr marL="0" indent="0" algn="just">
              <a:buFont typeface="Wingdings 2" panose="05020102010507070707" pitchFamily="18" charset="2"/>
              <a:buNone/>
            </a:pPr>
            <a:endParaRPr lang="it-IT" altLang="it-IT" dirty="0" smtClean="0">
              <a:latin typeface="+mj-lt"/>
              <a:cs typeface="Times New Roman" panose="02020603050405020304" pitchFamily="18" charset="0"/>
            </a:endParaRPr>
          </a:p>
        </p:txBody>
      </p:sp>
      <p:sp>
        <p:nvSpPr>
          <p:cNvPr id="2" name="Titolo 1"/>
          <p:cNvSpPr>
            <a:spLocks noGrp="1"/>
          </p:cNvSpPr>
          <p:nvPr>
            <p:ph type="title"/>
          </p:nvPr>
        </p:nvSpPr>
        <p:spPr/>
        <p:txBody>
          <a:bodyPr/>
          <a:lstStyle/>
          <a:p>
            <a:pPr algn="ctr">
              <a:defRPr/>
            </a:pPr>
            <a:r>
              <a:rPr lang="it-IT" sz="4000" u="sng" dirty="0" smtClean="0">
                <a:solidFill>
                  <a:srgbClr val="FF0000"/>
                </a:solidFill>
                <a:effectLst/>
                <a:latin typeface="Arial Black" pitchFamily="34" charset="0"/>
                <a:cs typeface="Times New Roman" pitchFamily="18" charset="0"/>
              </a:rPr>
              <a:t>RICHIAMI E PENALITA’</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egnaposto contenuto 2"/>
          <p:cNvSpPr>
            <a:spLocks noGrp="1"/>
          </p:cNvSpPr>
          <p:nvPr>
            <p:ph idx="1"/>
          </p:nvPr>
        </p:nvSpPr>
        <p:spPr>
          <a:xfrm>
            <a:off x="468313" y="1557338"/>
            <a:ext cx="8229600" cy="4708525"/>
          </a:xfrm>
        </p:spPr>
        <p:txBody>
          <a:bodyPr>
            <a:normAutofit/>
          </a:bodyPr>
          <a:lstStyle/>
          <a:p>
            <a:pPr marL="0" indent="0" algn="just">
              <a:lnSpc>
                <a:spcPct val="150000"/>
              </a:lnSpc>
              <a:buFont typeface="Wingdings 2" panose="05020102010507070707" pitchFamily="18" charset="2"/>
              <a:buNone/>
            </a:pPr>
            <a:r>
              <a:rPr lang="it-IT" altLang="it-IT" sz="2800" b="1" dirty="0" smtClean="0">
                <a:latin typeface="Arial" pitchFamily="34" charset="0"/>
                <a:cs typeface="Arial" pitchFamily="34" charset="0"/>
              </a:rPr>
              <a:t>3 livelli di avvertimento C1 e C2 </a:t>
            </a:r>
          </a:p>
          <a:p>
            <a:pPr marL="0" indent="0" algn="just">
              <a:buFont typeface="Wingdings 2" panose="05020102010507070707" pitchFamily="18" charset="2"/>
              <a:buNone/>
            </a:pPr>
            <a:endParaRPr lang="it-IT" altLang="it-IT" dirty="0" smtClean="0">
              <a:latin typeface="+mj-lt"/>
              <a:cs typeface="Times New Roman" panose="02020603050405020304" pitchFamily="18" charset="0"/>
            </a:endParaRPr>
          </a:p>
        </p:txBody>
      </p:sp>
      <p:sp>
        <p:nvSpPr>
          <p:cNvPr id="2" name="Titolo 1"/>
          <p:cNvSpPr>
            <a:spLocks noGrp="1"/>
          </p:cNvSpPr>
          <p:nvPr>
            <p:ph type="title"/>
          </p:nvPr>
        </p:nvSpPr>
        <p:spPr/>
        <p:txBody>
          <a:bodyPr/>
          <a:lstStyle/>
          <a:p>
            <a:pPr algn="ctr">
              <a:defRPr/>
            </a:pPr>
            <a:r>
              <a:rPr lang="it-IT" sz="4000" u="sng" dirty="0" smtClean="0">
                <a:solidFill>
                  <a:srgbClr val="FF0000"/>
                </a:solidFill>
                <a:effectLst/>
                <a:latin typeface="Arial Black" pitchFamily="34" charset="0"/>
                <a:cs typeface="Times New Roman" pitchFamily="18" charset="0"/>
              </a:rPr>
              <a:t>RICHIAMI E PENALITA’</a:t>
            </a:r>
          </a:p>
        </p:txBody>
      </p:sp>
      <p:pic>
        <p:nvPicPr>
          <p:cNvPr id="4" name="Picture 4" descr="C:\Users\User\gestikulacija\Aka_C1.PNG"/>
          <p:cNvPicPr>
            <a:picLocks noChangeAspect="1" noChangeArrowheads="1"/>
          </p:cNvPicPr>
          <p:nvPr/>
        </p:nvPicPr>
        <p:blipFill>
          <a:blip r:embed="rId2" cstate="print"/>
          <a:srcRect/>
          <a:stretch>
            <a:fillRect/>
          </a:stretch>
        </p:blipFill>
        <p:spPr bwMode="auto">
          <a:xfrm>
            <a:off x="250825" y="2349500"/>
            <a:ext cx="914400" cy="2028825"/>
          </a:xfrm>
          <a:prstGeom prst="rect">
            <a:avLst/>
          </a:prstGeom>
          <a:noFill/>
          <a:ln w="9525">
            <a:noFill/>
            <a:miter lim="800000"/>
            <a:headEnd/>
            <a:tailEnd/>
          </a:ln>
        </p:spPr>
      </p:pic>
      <p:pic>
        <p:nvPicPr>
          <p:cNvPr id="5" name="Picture 2" descr="C:\Users\User\gestikulacija\Aka_Keikoku.PNG"/>
          <p:cNvPicPr>
            <a:picLocks noChangeAspect="1" noChangeArrowheads="1"/>
          </p:cNvPicPr>
          <p:nvPr/>
        </p:nvPicPr>
        <p:blipFill>
          <a:blip r:embed="rId3" cstate="print"/>
          <a:srcRect/>
          <a:stretch>
            <a:fillRect/>
          </a:stretch>
        </p:blipFill>
        <p:spPr bwMode="auto">
          <a:xfrm>
            <a:off x="1763713" y="3500438"/>
            <a:ext cx="1143000" cy="2162175"/>
          </a:xfrm>
          <a:prstGeom prst="rect">
            <a:avLst/>
          </a:prstGeom>
          <a:noFill/>
          <a:ln w="9525">
            <a:noFill/>
            <a:miter lim="800000"/>
            <a:headEnd/>
            <a:tailEnd/>
          </a:ln>
        </p:spPr>
      </p:pic>
      <p:pic>
        <p:nvPicPr>
          <p:cNvPr id="6" name="Picture 6" descr="C:\Users\User\gestikulacija\Aka_Hansoku-Chui.PNG"/>
          <p:cNvPicPr>
            <a:picLocks noChangeAspect="1" noChangeArrowheads="1"/>
          </p:cNvPicPr>
          <p:nvPr/>
        </p:nvPicPr>
        <p:blipFill>
          <a:blip r:embed="rId4" cstate="print"/>
          <a:srcRect/>
          <a:stretch>
            <a:fillRect/>
          </a:stretch>
        </p:blipFill>
        <p:spPr bwMode="auto">
          <a:xfrm>
            <a:off x="3348038" y="4437063"/>
            <a:ext cx="1171575" cy="2047875"/>
          </a:xfrm>
          <a:prstGeom prst="rect">
            <a:avLst/>
          </a:prstGeom>
          <a:noFill/>
          <a:ln w="9525">
            <a:noFill/>
            <a:miter lim="800000"/>
            <a:headEnd/>
            <a:tailEnd/>
          </a:ln>
        </p:spPr>
      </p:pic>
      <p:pic>
        <p:nvPicPr>
          <p:cNvPr id="7" name="Picture 2"/>
          <p:cNvPicPr>
            <a:picLocks noChangeAspect="1" noChangeArrowheads="1"/>
          </p:cNvPicPr>
          <p:nvPr/>
        </p:nvPicPr>
        <p:blipFill>
          <a:blip r:embed="rId5" cstate="print"/>
          <a:srcRect/>
          <a:stretch>
            <a:fillRect/>
          </a:stretch>
        </p:blipFill>
        <p:spPr bwMode="auto">
          <a:xfrm>
            <a:off x="5651500" y="3500438"/>
            <a:ext cx="1154113" cy="1223962"/>
          </a:xfrm>
          <a:prstGeom prst="rect">
            <a:avLst/>
          </a:prstGeom>
          <a:noFill/>
          <a:ln w="19080">
            <a:solidFill>
              <a:srgbClr val="000000"/>
            </a:solidFill>
            <a:round/>
            <a:headEnd/>
            <a:tailEnd/>
          </a:ln>
        </p:spPr>
      </p:pic>
      <p:pic>
        <p:nvPicPr>
          <p:cNvPr id="8" name="Picture 3"/>
          <p:cNvPicPr>
            <a:picLocks noChangeAspect="1" noChangeArrowheads="1"/>
          </p:cNvPicPr>
          <p:nvPr/>
        </p:nvPicPr>
        <p:blipFill>
          <a:blip r:embed="rId6" cstate="print"/>
          <a:srcRect/>
          <a:stretch>
            <a:fillRect/>
          </a:stretch>
        </p:blipFill>
        <p:spPr bwMode="auto">
          <a:xfrm>
            <a:off x="7524750" y="3500438"/>
            <a:ext cx="1152525" cy="1279525"/>
          </a:xfrm>
          <a:prstGeom prst="rect">
            <a:avLst/>
          </a:prstGeom>
          <a:noFill/>
          <a:ln w="19080">
            <a:solidFill>
              <a:srgbClr val="000000"/>
            </a:solidFill>
            <a:round/>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egnaposto contenuto 2"/>
          <p:cNvSpPr>
            <a:spLocks noGrp="1"/>
          </p:cNvSpPr>
          <p:nvPr>
            <p:ph idx="1"/>
          </p:nvPr>
        </p:nvSpPr>
        <p:spPr>
          <a:xfrm>
            <a:off x="468313" y="1557338"/>
            <a:ext cx="8229600" cy="4708525"/>
          </a:xfrm>
        </p:spPr>
        <p:txBody>
          <a:bodyPr>
            <a:normAutofit/>
          </a:bodyPr>
          <a:lstStyle/>
          <a:p>
            <a:pPr marL="0" indent="0" algn="just">
              <a:lnSpc>
                <a:spcPct val="150000"/>
              </a:lnSpc>
              <a:buFont typeface="Wingdings 2" panose="05020102010507070707" pitchFamily="18" charset="2"/>
              <a:buNone/>
            </a:pPr>
            <a:r>
              <a:rPr lang="it-IT" altLang="it-IT" sz="2800" b="1" dirty="0" smtClean="0">
                <a:latin typeface="Arial" pitchFamily="34" charset="0"/>
                <a:cs typeface="Arial" pitchFamily="34" charset="0"/>
              </a:rPr>
              <a:t>2 tipi di penalità</a:t>
            </a:r>
          </a:p>
          <a:p>
            <a:pPr marL="0" indent="0" algn="ctr">
              <a:lnSpc>
                <a:spcPct val="150000"/>
              </a:lnSpc>
              <a:buFont typeface="Wingdings 2" panose="05020102010507070707" pitchFamily="18" charset="2"/>
              <a:buNone/>
            </a:pPr>
            <a:r>
              <a:rPr lang="it-IT" altLang="it-IT" sz="2800" b="1" dirty="0" smtClean="0">
                <a:latin typeface="Arial" pitchFamily="34" charset="0"/>
                <a:cs typeface="Arial" pitchFamily="34" charset="0"/>
              </a:rPr>
              <a:t>HANSOKU e SHIKKAKU </a:t>
            </a:r>
          </a:p>
          <a:p>
            <a:pPr marL="0" indent="0" algn="just">
              <a:buFont typeface="Wingdings 2" panose="05020102010507070707" pitchFamily="18" charset="2"/>
              <a:buNone/>
            </a:pPr>
            <a:endParaRPr lang="it-IT" altLang="it-IT" dirty="0" smtClean="0">
              <a:latin typeface="+mj-lt"/>
              <a:cs typeface="Times New Roman" panose="02020603050405020304" pitchFamily="18" charset="0"/>
            </a:endParaRPr>
          </a:p>
        </p:txBody>
      </p:sp>
      <p:sp>
        <p:nvSpPr>
          <p:cNvPr id="2" name="Titolo 1"/>
          <p:cNvSpPr>
            <a:spLocks noGrp="1"/>
          </p:cNvSpPr>
          <p:nvPr>
            <p:ph type="title"/>
          </p:nvPr>
        </p:nvSpPr>
        <p:spPr/>
        <p:txBody>
          <a:bodyPr/>
          <a:lstStyle/>
          <a:p>
            <a:pPr algn="ctr">
              <a:defRPr/>
            </a:pPr>
            <a:r>
              <a:rPr lang="it-IT" sz="4000" u="sng" dirty="0" smtClean="0">
                <a:solidFill>
                  <a:srgbClr val="FF0000"/>
                </a:solidFill>
                <a:effectLst/>
                <a:latin typeface="Arial Black" pitchFamily="34" charset="0"/>
                <a:cs typeface="Times New Roman" pitchFamily="18" charset="0"/>
              </a:rPr>
              <a:t>RICHIAMI E PENALITA’</a:t>
            </a:r>
          </a:p>
        </p:txBody>
      </p:sp>
      <p:pic>
        <p:nvPicPr>
          <p:cNvPr id="10" name="Picture 5" descr="C:\Users\User\gestikulacija\Aka_Hansoku.PNG"/>
          <p:cNvPicPr>
            <a:picLocks noChangeAspect="1" noChangeArrowheads="1"/>
          </p:cNvPicPr>
          <p:nvPr/>
        </p:nvPicPr>
        <p:blipFill>
          <a:blip r:embed="rId2" cstate="print"/>
          <a:srcRect/>
          <a:stretch>
            <a:fillRect/>
          </a:stretch>
        </p:blipFill>
        <p:spPr bwMode="auto">
          <a:xfrm>
            <a:off x="611560" y="3140968"/>
            <a:ext cx="1209675" cy="2171700"/>
          </a:xfrm>
          <a:prstGeom prst="rect">
            <a:avLst/>
          </a:prstGeom>
          <a:noFill/>
          <a:ln w="9525">
            <a:noFill/>
            <a:miter lim="800000"/>
            <a:headEnd/>
            <a:tailEnd/>
          </a:ln>
        </p:spPr>
      </p:pic>
      <p:pic>
        <p:nvPicPr>
          <p:cNvPr id="11" name="Picture 5"/>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7236296" y="3212976"/>
            <a:ext cx="1316608" cy="1675831"/>
          </a:xfrm>
          <a:prstGeom prst="rect">
            <a:avLst/>
          </a:prstGeom>
          <a:solidFill>
            <a:schemeClr val="accent1">
              <a:lumMod val="40000"/>
              <a:lumOff val="60000"/>
            </a:schemeClr>
          </a:solidFill>
          <a:ln w="9525">
            <a:solidFill>
              <a:srgbClr val="FF0000"/>
            </a:solid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1922" name="Rectangle 2"/>
          <p:cNvSpPr>
            <a:spLocks noGrp="1" noChangeArrowheads="1"/>
          </p:cNvSpPr>
          <p:nvPr>
            <p:ph type="ctrTitle" sz="quarter"/>
          </p:nvPr>
        </p:nvSpPr>
        <p:spPr>
          <a:xfrm>
            <a:off x="2339752" y="188640"/>
            <a:ext cx="4032448" cy="720080"/>
          </a:xfrm>
        </p:spPr>
        <p:txBody>
          <a:bodyPr>
            <a:noAutofit/>
          </a:bodyPr>
          <a:lstStyle/>
          <a:p>
            <a:pPr eaLnBrk="1" hangingPunct="1">
              <a:defRPr/>
            </a:pPr>
            <a:r>
              <a:rPr lang="it-IT" sz="4000" dirty="0" smtClean="0">
                <a:solidFill>
                  <a:srgbClr val="F64B1C"/>
                </a:solidFill>
                <a:latin typeface="Times New Roman" pitchFamily="18" charset="0"/>
                <a:cs typeface="Times New Roman" pitchFamily="18" charset="0"/>
              </a:rPr>
              <a:t> </a:t>
            </a:r>
            <a:r>
              <a:rPr lang="it-IT" sz="4000" u="sng" dirty="0" smtClean="0">
                <a:solidFill>
                  <a:srgbClr val="FF0000"/>
                </a:solidFill>
                <a:latin typeface="Times New Roman" pitchFamily="18" charset="0"/>
                <a:cs typeface="Times New Roman" pitchFamily="18" charset="0"/>
              </a:rPr>
              <a:t>CATEGORIA 1 </a:t>
            </a:r>
            <a:r>
              <a:rPr lang="it-IT" sz="4000" dirty="0" smtClean="0">
                <a:solidFill>
                  <a:srgbClr val="FF0000"/>
                </a:solidFill>
                <a:latin typeface="Times New Roman" pitchFamily="18" charset="0"/>
                <a:cs typeface="Times New Roman" pitchFamily="18" charset="0"/>
              </a:rPr>
              <a:t> </a:t>
            </a:r>
            <a:r>
              <a:rPr lang="it-IT" sz="4000" b="0" dirty="0" smtClean="0">
                <a:solidFill>
                  <a:srgbClr val="FF0000"/>
                </a:solidFill>
                <a:latin typeface="Times New Roman" pitchFamily="18" charset="0"/>
                <a:cs typeface="Times New Roman" pitchFamily="18" charset="0"/>
              </a:rPr>
              <a:t> </a:t>
            </a:r>
          </a:p>
        </p:txBody>
      </p:sp>
      <p:sp>
        <p:nvSpPr>
          <p:cNvPr id="721923" name="Rectangle 3"/>
          <p:cNvSpPr>
            <a:spLocks noGrp="1" noChangeArrowheads="1"/>
          </p:cNvSpPr>
          <p:nvPr>
            <p:ph type="subTitle" sz="quarter" idx="1"/>
          </p:nvPr>
        </p:nvSpPr>
        <p:spPr>
          <a:xfrm>
            <a:off x="323850" y="1196975"/>
            <a:ext cx="8424863" cy="5400675"/>
          </a:xfrm>
        </p:spPr>
        <p:txBody>
          <a:bodyPr/>
          <a:lstStyle/>
          <a:p>
            <a:pPr marL="520700" lvl="1" indent="-514350" algn="just" eaLnBrk="1" hangingPunct="1">
              <a:lnSpc>
                <a:spcPct val="150000"/>
              </a:lnSpc>
              <a:spcBef>
                <a:spcPts val="0"/>
              </a:spcBef>
              <a:buClrTx/>
              <a:buFont typeface="+mj-lt"/>
              <a:buAutoNum type="arabicPeriod"/>
              <a:defRPr/>
            </a:pPr>
            <a:r>
              <a:rPr lang="it-IT" sz="2600" b="1" dirty="0" smtClean="0">
                <a:latin typeface="Arial" pitchFamily="34" charset="0"/>
                <a:cs typeface="Arial" pitchFamily="34" charset="0"/>
              </a:rPr>
              <a:t>Le tecniche che hanno un contatto eccessivo o un</a:t>
            </a:r>
            <a:r>
              <a:rPr lang="it-IT" sz="2600" b="1" dirty="0" smtClean="0">
                <a:solidFill>
                  <a:srgbClr val="00FF00"/>
                </a:solidFill>
                <a:latin typeface="Arial" pitchFamily="34" charset="0"/>
                <a:cs typeface="Arial" pitchFamily="34" charset="0"/>
              </a:rPr>
              <a:t> </a:t>
            </a:r>
            <a:r>
              <a:rPr lang="it-IT" sz="2600" b="1" dirty="0" smtClean="0">
                <a:latin typeface="Arial" pitchFamily="34" charset="0"/>
                <a:cs typeface="Arial" pitchFamily="34" charset="0"/>
              </a:rPr>
              <a:t>contatto con la</a:t>
            </a:r>
            <a:r>
              <a:rPr lang="it-IT" sz="2600" b="1" dirty="0" smtClean="0">
                <a:solidFill>
                  <a:srgbClr val="00FF00"/>
                </a:solidFill>
                <a:latin typeface="Arial" pitchFamily="34" charset="0"/>
                <a:cs typeface="Arial" pitchFamily="34" charset="0"/>
              </a:rPr>
              <a:t> </a:t>
            </a:r>
            <a:r>
              <a:rPr lang="it-IT" sz="2600" b="1" u="sng"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Gola</a:t>
            </a:r>
            <a:r>
              <a:rPr lang="it-IT" sz="2600" b="1" dirty="0">
                <a:latin typeface="Arial" pitchFamily="34" charset="0"/>
                <a:cs typeface="Arial" pitchFamily="34" charset="0"/>
              </a:rPr>
              <a:t>.</a:t>
            </a:r>
            <a:endParaRPr lang="it-IT" sz="2600" b="1" dirty="0" smtClean="0">
              <a:latin typeface="Arial" pitchFamily="34" charset="0"/>
              <a:cs typeface="Arial" pitchFamily="34" charset="0"/>
            </a:endParaRPr>
          </a:p>
          <a:p>
            <a:pPr marL="520700" lvl="1" indent="-514350" algn="just" eaLnBrk="1" hangingPunct="1">
              <a:lnSpc>
                <a:spcPct val="150000"/>
              </a:lnSpc>
              <a:spcBef>
                <a:spcPts val="0"/>
              </a:spcBef>
              <a:buClrTx/>
              <a:buFont typeface="+mj-lt"/>
              <a:buAutoNum type="arabicPeriod"/>
              <a:defRPr/>
            </a:pPr>
            <a:r>
              <a:rPr lang="it-IT" sz="2600" b="1" dirty="0" smtClean="0">
                <a:latin typeface="Arial" pitchFamily="34" charset="0"/>
                <a:cs typeface="Arial" pitchFamily="34" charset="0"/>
              </a:rPr>
              <a:t>Attacchi alle braccia o alle gambe, all’inguine, alle articolazioni o al collo del piede.</a:t>
            </a:r>
          </a:p>
          <a:p>
            <a:pPr marL="520700" lvl="1" indent="-514350" algn="just" eaLnBrk="1" hangingPunct="1">
              <a:lnSpc>
                <a:spcPct val="150000"/>
              </a:lnSpc>
              <a:spcBef>
                <a:spcPts val="0"/>
              </a:spcBef>
              <a:buClrTx/>
              <a:buFont typeface="+mj-lt"/>
              <a:buAutoNum type="arabicPeriod"/>
              <a:defRPr/>
            </a:pPr>
            <a:r>
              <a:rPr lang="it-IT" sz="2600" b="1" dirty="0" smtClean="0">
                <a:latin typeface="Arial" pitchFamily="34" charset="0"/>
                <a:cs typeface="Arial" pitchFamily="34" charset="0"/>
              </a:rPr>
              <a:t>Attacchi </a:t>
            </a:r>
            <a:r>
              <a:rPr lang="it-IT" sz="2600" b="1" dirty="0">
                <a:latin typeface="Arial" pitchFamily="34" charset="0"/>
                <a:cs typeface="Arial" pitchFamily="34" charset="0"/>
              </a:rPr>
              <a:t>al viso con </a:t>
            </a:r>
            <a:r>
              <a:rPr lang="it-IT" sz="2600" b="1" dirty="0" smtClean="0">
                <a:latin typeface="Arial" pitchFamily="34" charset="0"/>
                <a:cs typeface="Arial" pitchFamily="34" charset="0"/>
              </a:rPr>
              <a:t>tecniche a mano aperta.</a:t>
            </a:r>
          </a:p>
          <a:p>
            <a:pPr marL="520700" lvl="1" indent="-514350" algn="just" eaLnBrk="1" hangingPunct="1">
              <a:lnSpc>
                <a:spcPct val="150000"/>
              </a:lnSpc>
              <a:spcBef>
                <a:spcPts val="0"/>
              </a:spcBef>
              <a:buClrTx/>
              <a:buFont typeface="+mj-lt"/>
              <a:buAutoNum type="arabicPeriod"/>
              <a:defRPr/>
            </a:pPr>
            <a:r>
              <a:rPr lang="it-IT" sz="2600" b="1" dirty="0" smtClean="0">
                <a:latin typeface="Arial" pitchFamily="34" charset="0"/>
                <a:cs typeface="Arial" pitchFamily="34" charset="0"/>
              </a:rPr>
              <a:t>Tecniche di proiezioni pericolose o vietate.</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egnaposto contenuto 2"/>
          <p:cNvSpPr>
            <a:spLocks noGrp="1"/>
          </p:cNvSpPr>
          <p:nvPr>
            <p:ph idx="1"/>
          </p:nvPr>
        </p:nvSpPr>
        <p:spPr>
          <a:xfrm>
            <a:off x="468313" y="1557338"/>
            <a:ext cx="8229600" cy="4708525"/>
          </a:xfrm>
        </p:spPr>
        <p:txBody>
          <a:bodyPr>
            <a:normAutofit/>
          </a:bodyPr>
          <a:lstStyle/>
          <a:p>
            <a:pPr marL="0" indent="0" algn="just">
              <a:buFont typeface="Wingdings 2" panose="05020102010507070707" pitchFamily="18" charset="2"/>
              <a:buNone/>
            </a:pPr>
            <a:r>
              <a:rPr lang="it-IT" altLang="it-IT" sz="2800" b="1" dirty="0" smtClean="0">
                <a:latin typeface="Arial" pitchFamily="34" charset="0"/>
                <a:cs typeface="Arial" pitchFamily="34" charset="0"/>
              </a:rPr>
              <a:t>Tecniche che hanno un </a:t>
            </a:r>
          </a:p>
          <a:p>
            <a:pPr marL="0" indent="0" algn="just">
              <a:buFont typeface="Wingdings 2" panose="05020102010507070707" pitchFamily="18" charset="2"/>
              <a:buNone/>
            </a:pPr>
            <a:r>
              <a:rPr lang="it-IT" altLang="it-IT" sz="2800" b="1" dirty="0" smtClean="0">
                <a:latin typeface="Arial" pitchFamily="34" charset="0"/>
                <a:cs typeface="Arial" pitchFamily="34" charset="0"/>
              </a:rPr>
              <a:t>contatto eccessivo o</a:t>
            </a:r>
          </a:p>
          <a:p>
            <a:pPr marL="0" indent="0" algn="just">
              <a:buFont typeface="Wingdings 2" panose="05020102010507070707" pitchFamily="18" charset="2"/>
              <a:buNone/>
            </a:pPr>
            <a:r>
              <a:rPr lang="it-IT" altLang="it-IT" sz="2800" b="1" dirty="0" smtClean="0">
                <a:latin typeface="Arial" pitchFamily="34" charset="0"/>
                <a:cs typeface="Arial" pitchFamily="34" charset="0"/>
              </a:rPr>
              <a:t> un contatto con la gola </a:t>
            </a:r>
          </a:p>
          <a:p>
            <a:pPr marL="0" indent="0" algn="just">
              <a:buFont typeface="Wingdings 2" panose="05020102010507070707" pitchFamily="18" charset="2"/>
              <a:buNone/>
            </a:pPr>
            <a:endParaRPr lang="it-IT" altLang="it-IT" dirty="0" smtClean="0">
              <a:latin typeface="+mj-lt"/>
              <a:cs typeface="Times New Roman" panose="02020603050405020304" pitchFamily="18" charset="0"/>
            </a:endParaRPr>
          </a:p>
        </p:txBody>
      </p:sp>
      <p:sp>
        <p:nvSpPr>
          <p:cNvPr id="2" name="Titolo 1"/>
          <p:cNvSpPr>
            <a:spLocks noGrp="1"/>
          </p:cNvSpPr>
          <p:nvPr>
            <p:ph type="title"/>
          </p:nvPr>
        </p:nvSpPr>
        <p:spPr/>
        <p:txBody>
          <a:bodyPr/>
          <a:lstStyle/>
          <a:p>
            <a:pPr algn="ctr">
              <a:defRPr/>
            </a:pPr>
            <a:r>
              <a:rPr lang="it-IT" sz="4000" u="sng" dirty="0" smtClean="0">
                <a:solidFill>
                  <a:srgbClr val="FF0000"/>
                </a:solidFill>
                <a:effectLst/>
                <a:latin typeface="Arial Black" pitchFamily="34" charset="0"/>
                <a:cs typeface="Times New Roman" pitchFamily="18" charset="0"/>
              </a:rPr>
              <a:t>CATEGORIA 1</a:t>
            </a:r>
          </a:p>
        </p:txBody>
      </p:sp>
      <p:pic>
        <p:nvPicPr>
          <p:cNvPr id="6" name="Picture 1"/>
          <p:cNvPicPr>
            <a:picLocks noChangeAspect="1" noChangeArrowheads="1"/>
          </p:cNvPicPr>
          <p:nvPr/>
        </p:nvPicPr>
        <p:blipFill>
          <a:blip r:embed="rId2" cstate="print"/>
          <a:srcRect/>
          <a:stretch>
            <a:fillRect/>
          </a:stretch>
        </p:blipFill>
        <p:spPr bwMode="auto">
          <a:xfrm>
            <a:off x="5148064" y="1772816"/>
            <a:ext cx="3384376" cy="4608512"/>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egnaposto contenuto 2"/>
          <p:cNvSpPr>
            <a:spLocks noGrp="1"/>
          </p:cNvSpPr>
          <p:nvPr>
            <p:ph idx="1"/>
          </p:nvPr>
        </p:nvSpPr>
        <p:spPr>
          <a:xfrm>
            <a:off x="468313" y="1557338"/>
            <a:ext cx="8229600" cy="4708525"/>
          </a:xfrm>
        </p:spPr>
        <p:txBody>
          <a:bodyPr>
            <a:normAutofit/>
          </a:bodyPr>
          <a:lstStyle/>
          <a:p>
            <a:pPr marL="0" indent="0" algn="just">
              <a:buFont typeface="Wingdings 2" panose="05020102010507070707" pitchFamily="18" charset="2"/>
              <a:buNone/>
            </a:pPr>
            <a:r>
              <a:rPr lang="it-IT" altLang="it-IT" sz="2800" b="1" dirty="0" smtClean="0">
                <a:latin typeface="Arial" pitchFamily="34" charset="0"/>
                <a:cs typeface="Arial" pitchFamily="34" charset="0"/>
              </a:rPr>
              <a:t>Tecniche di proiezione pericolose o vietate </a:t>
            </a:r>
          </a:p>
          <a:p>
            <a:pPr marL="0" indent="0" algn="just">
              <a:buFont typeface="Wingdings 2" panose="05020102010507070707" pitchFamily="18" charset="2"/>
              <a:buNone/>
            </a:pPr>
            <a:endParaRPr lang="it-IT" altLang="it-IT" dirty="0" smtClean="0">
              <a:latin typeface="+mj-lt"/>
              <a:cs typeface="Times New Roman" panose="02020603050405020304" pitchFamily="18" charset="0"/>
            </a:endParaRPr>
          </a:p>
        </p:txBody>
      </p:sp>
      <p:sp>
        <p:nvSpPr>
          <p:cNvPr id="2" name="Titolo 1"/>
          <p:cNvSpPr>
            <a:spLocks noGrp="1"/>
          </p:cNvSpPr>
          <p:nvPr>
            <p:ph type="title"/>
          </p:nvPr>
        </p:nvSpPr>
        <p:spPr/>
        <p:txBody>
          <a:bodyPr/>
          <a:lstStyle/>
          <a:p>
            <a:pPr algn="ctr">
              <a:defRPr/>
            </a:pPr>
            <a:r>
              <a:rPr lang="it-IT" sz="4000" u="sng" dirty="0" smtClean="0">
                <a:solidFill>
                  <a:srgbClr val="FF0000"/>
                </a:solidFill>
                <a:effectLst/>
                <a:latin typeface="Arial Black" pitchFamily="34" charset="0"/>
                <a:cs typeface="Times New Roman" pitchFamily="18" charset="0"/>
              </a:rPr>
              <a:t>CATEGORIA 1</a:t>
            </a:r>
          </a:p>
        </p:txBody>
      </p:sp>
      <p:pic>
        <p:nvPicPr>
          <p:cNvPr id="9" name="Picture 5" descr="C:\Documents and Settings\Javier\Skrivbord\DSC_1059.JPG"/>
          <p:cNvPicPr>
            <a:picLocks noChangeAspect="1" noChangeArrowheads="1"/>
          </p:cNvPicPr>
          <p:nvPr/>
        </p:nvPicPr>
        <p:blipFill>
          <a:blip r:embed="rId2" cstate="print"/>
          <a:srcRect/>
          <a:stretch>
            <a:fillRect/>
          </a:stretch>
        </p:blipFill>
        <p:spPr bwMode="auto">
          <a:xfrm>
            <a:off x="3851920" y="3861048"/>
            <a:ext cx="2304256" cy="2593454"/>
          </a:xfrm>
          <a:prstGeom prst="rect">
            <a:avLst/>
          </a:prstGeom>
          <a:noFill/>
          <a:ln w="19050">
            <a:solidFill>
              <a:schemeClr val="tx1"/>
            </a:solidFill>
            <a:miter lim="800000"/>
            <a:headEnd/>
            <a:tailEnd/>
          </a:ln>
        </p:spPr>
      </p:pic>
      <p:pic>
        <p:nvPicPr>
          <p:cNvPr id="10" name="Picture 9" descr="C:\Documents and Settings\Javier\Skrivbord\DSC_1054.JPG"/>
          <p:cNvPicPr>
            <a:picLocks noChangeAspect="1" noChangeArrowheads="1"/>
          </p:cNvPicPr>
          <p:nvPr/>
        </p:nvPicPr>
        <p:blipFill>
          <a:blip r:embed="rId3" cstate="print"/>
          <a:srcRect/>
          <a:stretch>
            <a:fillRect/>
          </a:stretch>
        </p:blipFill>
        <p:spPr bwMode="auto">
          <a:xfrm>
            <a:off x="6660232" y="2348880"/>
            <a:ext cx="1944216" cy="2664296"/>
          </a:xfrm>
          <a:prstGeom prst="rect">
            <a:avLst/>
          </a:prstGeom>
          <a:noFill/>
          <a:ln w="19050">
            <a:solidFill>
              <a:schemeClr val="tx1"/>
            </a:solidFill>
            <a:miter lim="800000"/>
            <a:headEnd/>
            <a:tailEnd/>
          </a:ln>
        </p:spPr>
      </p:pic>
      <p:pic>
        <p:nvPicPr>
          <p:cNvPr id="12" name="Picture 7" descr="C:\Documents and Settings\Javier\Skrivbord\DSC_1049.JPG"/>
          <p:cNvPicPr>
            <a:picLocks noChangeAspect="1" noChangeArrowheads="1"/>
          </p:cNvPicPr>
          <p:nvPr/>
        </p:nvPicPr>
        <p:blipFill>
          <a:blip r:embed="rId4" cstate="print"/>
          <a:srcRect/>
          <a:stretch>
            <a:fillRect/>
          </a:stretch>
        </p:blipFill>
        <p:spPr bwMode="auto">
          <a:xfrm>
            <a:off x="683568" y="2492896"/>
            <a:ext cx="2088232" cy="2808312"/>
          </a:xfrm>
          <a:prstGeom prst="rect">
            <a:avLst/>
          </a:prstGeom>
          <a:noFill/>
          <a:ln w="1905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ox(in)">
                                      <p:cBhvr>
                                        <p:cTn id="11" dur="500"/>
                                        <p:tgtEl>
                                          <p:spTgt spid="10"/>
                                        </p:tgtEl>
                                      </p:cBhvr>
                                    </p:animEffect>
                                  </p:childTnLst>
                                </p:cTn>
                              </p:par>
                            </p:childTnLst>
                          </p:cTn>
                        </p:par>
                        <p:par>
                          <p:cTn id="12" fill="hold">
                            <p:stCondLst>
                              <p:cond delay="1000"/>
                            </p:stCondLst>
                            <p:childTnLst>
                              <p:par>
                                <p:cTn id="13" presetID="4" presetClass="entr" presetSubtype="16"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ox(in)">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sz="half" idx="1"/>
          </p:nvPr>
        </p:nvSpPr>
        <p:spPr>
          <a:xfrm>
            <a:off x="179388" y="549275"/>
            <a:ext cx="8640762" cy="5576888"/>
          </a:xfrm>
        </p:spPr>
        <p:txBody>
          <a:bodyPr>
            <a:normAutofit/>
          </a:bodyPr>
          <a:lstStyle/>
          <a:p>
            <a:pPr marL="0" indent="0" algn="ctr">
              <a:buFont typeface="Wingdings 2" panose="05020102010507070707" pitchFamily="18" charset="2"/>
              <a:buNone/>
              <a:defRPr/>
            </a:pPr>
            <a:r>
              <a:rPr lang="it-IT" sz="2800" b="1" u="sng" dirty="0" smtClean="0">
                <a:solidFill>
                  <a:srgbClr val="FF0000"/>
                </a:solidFill>
                <a:latin typeface="Arial" pitchFamily="34" charset="0"/>
                <a:cs typeface="Arial" pitchFamily="34" charset="0"/>
              </a:rPr>
              <a:t>E’ assolutamente vietato afferrare l’avversario sotto la vita o tirare le gambe dal basso</a:t>
            </a:r>
            <a:r>
              <a:rPr lang="it-IT" sz="2800" b="1" dirty="0" smtClean="0">
                <a:solidFill>
                  <a:srgbClr val="FF0000"/>
                </a:solidFill>
                <a:latin typeface="Arial" pitchFamily="34" charset="0"/>
                <a:cs typeface="Arial" pitchFamily="34" charset="0"/>
              </a:rPr>
              <a:t>. </a:t>
            </a:r>
          </a:p>
          <a:p>
            <a:pPr algn="ctr">
              <a:buFont typeface="Wingdings" pitchFamily="2" charset="2"/>
              <a:buNone/>
              <a:defRPr/>
            </a:pPr>
            <a:endParaRPr lang="it-IT" sz="3600" b="1" dirty="0" smtClean="0">
              <a:solidFill>
                <a:srgbClr val="FF0000"/>
              </a:solidFill>
              <a:latin typeface="Arial" pitchFamily="34" charset="0"/>
              <a:cs typeface="Arial" pitchFamily="34" charset="0"/>
            </a:endParaRPr>
          </a:p>
          <a:p>
            <a:pPr algn="ctr">
              <a:buFont typeface="Wingdings" pitchFamily="2" charset="2"/>
              <a:buNone/>
              <a:defRPr/>
            </a:pPr>
            <a:endParaRPr lang="it-IT" sz="3600" b="1" dirty="0" smtClean="0">
              <a:solidFill>
                <a:srgbClr val="FF0000"/>
              </a:solidFill>
              <a:latin typeface="Arial" pitchFamily="34" charset="0"/>
              <a:cs typeface="Arial" pitchFamily="34" charset="0"/>
            </a:endParaRPr>
          </a:p>
          <a:p>
            <a:pPr algn="ctr">
              <a:buFont typeface="Wingdings" pitchFamily="2" charset="2"/>
              <a:buNone/>
              <a:defRPr/>
            </a:pPr>
            <a:endParaRPr lang="it-IT" sz="3600" b="1" dirty="0" smtClean="0">
              <a:solidFill>
                <a:srgbClr val="FF0000"/>
              </a:solidFill>
              <a:latin typeface="Arial" pitchFamily="34" charset="0"/>
              <a:cs typeface="Arial" pitchFamily="34" charset="0"/>
            </a:endParaRPr>
          </a:p>
          <a:p>
            <a:pPr algn="ctr">
              <a:buFont typeface="Wingdings" pitchFamily="2" charset="2"/>
              <a:buNone/>
              <a:defRPr/>
            </a:pPr>
            <a:endParaRPr lang="it-IT" sz="3600" b="1" dirty="0" smtClean="0">
              <a:solidFill>
                <a:srgbClr val="FF0000"/>
              </a:solidFill>
              <a:latin typeface="Arial" pitchFamily="34" charset="0"/>
              <a:cs typeface="Arial" pitchFamily="34" charset="0"/>
            </a:endParaRPr>
          </a:p>
          <a:p>
            <a:pPr algn="ctr">
              <a:buFont typeface="Wingdings" pitchFamily="2" charset="2"/>
              <a:buNone/>
              <a:defRPr/>
            </a:pPr>
            <a:endParaRPr lang="it-IT" sz="3600" b="1" dirty="0" smtClean="0">
              <a:latin typeface="Arial" pitchFamily="34" charset="0"/>
              <a:cs typeface="Arial" pitchFamily="34" charset="0"/>
            </a:endParaRPr>
          </a:p>
          <a:p>
            <a:pPr marL="0" indent="0" algn="ctr">
              <a:buFont typeface="Wingdings" pitchFamily="2" charset="2"/>
              <a:buNone/>
              <a:defRPr/>
            </a:pPr>
            <a:r>
              <a:rPr lang="it-IT" sz="2800" b="1" dirty="0" smtClean="0">
                <a:latin typeface="Arial" pitchFamily="34" charset="0"/>
                <a:cs typeface="Arial" pitchFamily="34" charset="0"/>
              </a:rPr>
              <a:t>Tutte le </a:t>
            </a:r>
            <a:r>
              <a:rPr lang="it-IT" sz="2800" b="1" u="sng" dirty="0" smtClean="0">
                <a:latin typeface="Arial" pitchFamily="34" charset="0"/>
                <a:cs typeface="Arial" pitchFamily="34" charset="0"/>
              </a:rPr>
              <a:t>proiezioni pericolose</a:t>
            </a:r>
          </a:p>
          <a:p>
            <a:pPr marL="0" indent="0" algn="ctr">
              <a:buFont typeface="Wingdings" pitchFamily="2" charset="2"/>
              <a:buNone/>
              <a:defRPr/>
            </a:pPr>
            <a:r>
              <a:rPr lang="it-IT" sz="2800" b="1" dirty="0" smtClean="0">
                <a:latin typeface="Arial" pitchFamily="34" charset="0"/>
                <a:cs typeface="Arial" pitchFamily="34" charset="0"/>
              </a:rPr>
              <a:t>sia </a:t>
            </a:r>
            <a:r>
              <a:rPr lang="it-IT" sz="2800" b="1" u="sng" dirty="0" smtClean="0">
                <a:latin typeface="Arial" pitchFamily="34" charset="0"/>
                <a:cs typeface="Arial" pitchFamily="34" charset="0"/>
              </a:rPr>
              <a:t>che provochino un danno o meno</a:t>
            </a:r>
            <a:r>
              <a:rPr lang="it-IT" sz="2800" b="1" dirty="0" smtClean="0">
                <a:latin typeface="Arial" pitchFamily="34" charset="0"/>
                <a:cs typeface="Arial" pitchFamily="34" charset="0"/>
              </a:rPr>
              <a:t>, saranno penalizzate nella </a:t>
            </a:r>
            <a:r>
              <a:rPr lang="it-IT" sz="2800" b="1" u="sng" dirty="0" smtClean="0">
                <a:latin typeface="Arial" pitchFamily="34" charset="0"/>
                <a:cs typeface="Arial" pitchFamily="34" charset="0"/>
              </a:rPr>
              <a:t>Categoria 1</a:t>
            </a:r>
            <a:r>
              <a:rPr lang="it-IT" sz="2800" u="sng" dirty="0" smtClean="0">
                <a:latin typeface="Arial" pitchFamily="34" charset="0"/>
                <a:cs typeface="Arial" pitchFamily="34" charset="0"/>
              </a:rPr>
              <a:t>.</a:t>
            </a:r>
            <a:endParaRPr lang="it-IT" sz="3200" u="sng" dirty="0" smtClean="0">
              <a:latin typeface="Arial" pitchFamily="34" charset="0"/>
              <a:cs typeface="Arial" pitchFamily="34" charset="0"/>
            </a:endParaRPr>
          </a:p>
        </p:txBody>
      </p:sp>
      <p:pic>
        <p:nvPicPr>
          <p:cNvPr id="5" name="Picture 10" descr="C:\Documents and Settings\Javier\Skrivbord\DSC_1044.JPG"/>
          <p:cNvPicPr>
            <a:picLocks noChangeAspect="1" noChangeArrowheads="1"/>
          </p:cNvPicPr>
          <p:nvPr/>
        </p:nvPicPr>
        <p:blipFill>
          <a:blip r:embed="rId2" cstate="print"/>
          <a:srcRect/>
          <a:stretch>
            <a:fillRect/>
          </a:stretch>
        </p:blipFill>
        <p:spPr bwMode="auto">
          <a:xfrm>
            <a:off x="3131840" y="1916832"/>
            <a:ext cx="2376264" cy="2304256"/>
          </a:xfrm>
          <a:prstGeom prst="rect">
            <a:avLst/>
          </a:prstGeom>
          <a:noFill/>
          <a:ln w="1905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9"/>
          <p:cNvSpPr txBox="1">
            <a:spLocks noChangeArrowheads="1"/>
          </p:cNvSpPr>
          <p:nvPr/>
        </p:nvSpPr>
        <p:spPr bwMode="auto">
          <a:xfrm>
            <a:off x="971600" y="404664"/>
            <a:ext cx="7343775" cy="708025"/>
          </a:xfrm>
          <a:prstGeom prst="rect">
            <a:avLst/>
          </a:prstGeom>
          <a:noFill/>
          <a:ln w="9525">
            <a:noFill/>
            <a:miter lim="800000"/>
            <a:headEnd/>
            <a:tailEnd/>
          </a:ln>
        </p:spPr>
        <p:txBody>
          <a:bodyPr>
            <a:spAutoFit/>
          </a:bodyPr>
          <a:lstStyle/>
          <a:p>
            <a:pPr algn="ctr">
              <a:spcBef>
                <a:spcPct val="50000"/>
              </a:spcBef>
              <a:defRPr/>
            </a:pPr>
            <a:r>
              <a:rPr lang="it-IT" sz="4000" b="1" u="sng" dirty="0">
                <a:ln w="6350">
                  <a:noFill/>
                </a:ln>
                <a:solidFill>
                  <a:schemeClr val="accent6"/>
                </a:solidFill>
                <a:latin typeface="Arial Black" pitchFamily="34" charset="0"/>
                <a:cs typeface="Times New Roman" pitchFamily="18" charset="0"/>
              </a:rPr>
              <a:t>LIVELLI </a:t>
            </a:r>
            <a:r>
              <a:rPr lang="it-IT" sz="4000" b="1" u="sng" dirty="0" err="1">
                <a:ln w="6350">
                  <a:noFill/>
                </a:ln>
                <a:solidFill>
                  <a:schemeClr val="accent6"/>
                </a:solidFill>
                <a:latin typeface="Arial Black" pitchFamily="34" charset="0"/>
                <a:cs typeface="Times New Roman" pitchFamily="18" charset="0"/>
              </a:rPr>
              <a:t>DI</a:t>
            </a:r>
            <a:r>
              <a:rPr lang="it-IT" sz="4000" b="1" u="sng" dirty="0">
                <a:ln w="6350">
                  <a:noFill/>
                </a:ln>
                <a:solidFill>
                  <a:schemeClr val="accent6"/>
                </a:solidFill>
                <a:latin typeface="Arial Black" pitchFamily="34" charset="0"/>
                <a:cs typeface="Times New Roman" pitchFamily="18" charset="0"/>
              </a:rPr>
              <a:t> PUNTEGGIO</a:t>
            </a:r>
          </a:p>
        </p:txBody>
      </p:sp>
      <p:sp>
        <p:nvSpPr>
          <p:cNvPr id="13315" name="Text Box 13"/>
          <p:cNvSpPr txBox="1">
            <a:spLocks noChangeArrowheads="1"/>
          </p:cNvSpPr>
          <p:nvPr/>
        </p:nvSpPr>
        <p:spPr bwMode="auto">
          <a:xfrm>
            <a:off x="1042988" y="3573463"/>
            <a:ext cx="1439862" cy="461962"/>
          </a:xfrm>
          <a:prstGeom prst="rect">
            <a:avLst/>
          </a:prstGeom>
          <a:noFill/>
          <a:ln w="9525">
            <a:noFill/>
            <a:miter lim="800000"/>
            <a:headEnd/>
            <a:tailEnd/>
          </a:ln>
        </p:spPr>
        <p:txBody>
          <a:bodyPr>
            <a:spAutoFit/>
          </a:bodyPr>
          <a:lstStyle/>
          <a:p>
            <a:pPr>
              <a:spcBef>
                <a:spcPct val="50000"/>
              </a:spcBef>
              <a:defRPr/>
            </a:pPr>
            <a:r>
              <a:rPr lang="it-IT"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3 PUNTI</a:t>
            </a:r>
          </a:p>
        </p:txBody>
      </p:sp>
      <p:sp>
        <p:nvSpPr>
          <p:cNvPr id="13316" name="Text Box 14"/>
          <p:cNvSpPr txBox="1">
            <a:spLocks noChangeArrowheads="1"/>
          </p:cNvSpPr>
          <p:nvPr/>
        </p:nvSpPr>
        <p:spPr bwMode="auto">
          <a:xfrm>
            <a:off x="6732588" y="3573463"/>
            <a:ext cx="1555750" cy="461962"/>
          </a:xfrm>
          <a:prstGeom prst="rect">
            <a:avLst/>
          </a:prstGeom>
          <a:noFill/>
          <a:ln w="9525">
            <a:noFill/>
            <a:miter lim="800000"/>
            <a:headEnd/>
            <a:tailEnd/>
          </a:ln>
        </p:spPr>
        <p:txBody>
          <a:bodyPr>
            <a:spAutoFit/>
          </a:bodyPr>
          <a:lstStyle/>
          <a:p>
            <a:pPr>
              <a:spcBef>
                <a:spcPct val="50000"/>
              </a:spcBef>
              <a:defRPr/>
            </a:pPr>
            <a:r>
              <a:rPr lang="it-IT"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1 PUNTO</a:t>
            </a:r>
          </a:p>
        </p:txBody>
      </p:sp>
      <p:sp>
        <p:nvSpPr>
          <p:cNvPr id="13317" name="Text Box 15"/>
          <p:cNvSpPr txBox="1">
            <a:spLocks noChangeArrowheads="1"/>
          </p:cNvSpPr>
          <p:nvPr/>
        </p:nvSpPr>
        <p:spPr bwMode="auto">
          <a:xfrm>
            <a:off x="3924300" y="3573463"/>
            <a:ext cx="1439863" cy="461962"/>
          </a:xfrm>
          <a:prstGeom prst="rect">
            <a:avLst/>
          </a:prstGeom>
          <a:noFill/>
          <a:ln w="9525">
            <a:noFill/>
            <a:miter lim="800000"/>
            <a:headEnd/>
            <a:tailEnd/>
          </a:ln>
        </p:spPr>
        <p:txBody>
          <a:bodyPr>
            <a:spAutoFit/>
          </a:bodyPr>
          <a:lstStyle/>
          <a:p>
            <a:pPr>
              <a:spcBef>
                <a:spcPct val="50000"/>
              </a:spcBef>
              <a:defRPr/>
            </a:pPr>
            <a:r>
              <a:rPr lang="it-IT"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2 PUNTI</a:t>
            </a:r>
          </a:p>
        </p:txBody>
      </p:sp>
      <p:sp>
        <p:nvSpPr>
          <p:cNvPr id="23558" name="WordArt 17"/>
          <p:cNvSpPr>
            <a:spLocks noChangeArrowheads="1" noChangeShapeType="1" noTextEdit="1"/>
          </p:cNvSpPr>
          <p:nvPr/>
        </p:nvSpPr>
        <p:spPr bwMode="auto">
          <a:xfrm>
            <a:off x="3851275" y="4221163"/>
            <a:ext cx="1655763" cy="647700"/>
          </a:xfrm>
          <a:prstGeom prst="rect">
            <a:avLst/>
          </a:prstGeom>
        </p:spPr>
        <p:txBody>
          <a:bodyPr wrap="none" fromWordArt="1">
            <a:prstTxWarp prst="textPlain">
              <a:avLst>
                <a:gd name="adj" fmla="val 50000"/>
              </a:avLst>
            </a:prstTxWarp>
          </a:bodyPr>
          <a:lstStyle/>
          <a:p>
            <a:pPr algn="ctr"/>
            <a:r>
              <a:rPr lang="it-IT" sz="1600" b="1" kern="10" spc="320" dirty="0">
                <a:ln w="9525">
                  <a:solidFill>
                    <a:prstClr val="white"/>
                  </a:solidFill>
                  <a:round/>
                  <a:headEnd/>
                  <a:tailEnd/>
                </a:ln>
                <a:solidFill>
                  <a:schemeClr val="accent5">
                    <a:lumMod val="75000"/>
                  </a:schemeClr>
                </a:solidFill>
                <a:latin typeface="Arial Black" panose="020B0A04020102020204" pitchFamily="34" charset="0"/>
              </a:rPr>
              <a:t>Medio livello</a:t>
            </a:r>
          </a:p>
          <a:p>
            <a:pPr algn="ctr"/>
            <a:r>
              <a:rPr lang="it-IT" sz="1600" b="1" kern="10" spc="320" dirty="0">
                <a:ln w="9525">
                  <a:solidFill>
                    <a:prstClr val="white"/>
                  </a:solidFill>
                  <a:round/>
                  <a:headEnd/>
                  <a:tailEnd/>
                </a:ln>
                <a:solidFill>
                  <a:schemeClr val="accent5">
                    <a:lumMod val="75000"/>
                  </a:schemeClr>
                </a:solidFill>
                <a:latin typeface="Arial Black" panose="020B0A04020102020204" pitchFamily="34" charset="0"/>
              </a:rPr>
              <a:t>di difficoltà</a:t>
            </a:r>
          </a:p>
        </p:txBody>
      </p:sp>
      <p:sp>
        <p:nvSpPr>
          <p:cNvPr id="23559" name="WordArt 20"/>
          <p:cNvSpPr>
            <a:spLocks noChangeArrowheads="1" noChangeShapeType="1" noTextEdit="1"/>
          </p:cNvSpPr>
          <p:nvPr/>
        </p:nvSpPr>
        <p:spPr bwMode="auto">
          <a:xfrm>
            <a:off x="1042988" y="4149725"/>
            <a:ext cx="1368425" cy="714375"/>
          </a:xfrm>
          <a:prstGeom prst="rect">
            <a:avLst/>
          </a:prstGeom>
        </p:spPr>
        <p:txBody>
          <a:bodyPr wrap="none" fromWordArt="1">
            <a:prstTxWarp prst="textPlain">
              <a:avLst>
                <a:gd name="adj" fmla="val 50000"/>
              </a:avLst>
            </a:prstTxWarp>
          </a:bodyPr>
          <a:lstStyle/>
          <a:p>
            <a:pPr algn="ctr"/>
            <a:r>
              <a:rPr lang="it-IT" sz="1600" kern="10" spc="320" dirty="0">
                <a:ln w="9525">
                  <a:solidFill>
                    <a:prstClr val="white"/>
                  </a:solidFill>
                  <a:round/>
                  <a:headEnd/>
                  <a:tailEnd/>
                </a:ln>
                <a:solidFill>
                  <a:schemeClr val="accent5">
                    <a:lumMod val="75000"/>
                  </a:schemeClr>
                </a:solidFill>
                <a:latin typeface="Arial Black" panose="020B0A04020102020204" pitchFamily="34" charset="0"/>
              </a:rPr>
              <a:t>Alto livello</a:t>
            </a:r>
          </a:p>
          <a:p>
            <a:pPr algn="ctr"/>
            <a:r>
              <a:rPr lang="it-IT" sz="1600" kern="10" spc="320" dirty="0">
                <a:ln w="9525">
                  <a:solidFill>
                    <a:prstClr val="white"/>
                  </a:solidFill>
                  <a:round/>
                  <a:headEnd/>
                  <a:tailEnd/>
                </a:ln>
                <a:solidFill>
                  <a:schemeClr val="accent5">
                    <a:lumMod val="75000"/>
                  </a:schemeClr>
                </a:solidFill>
                <a:latin typeface="Arial Black" panose="020B0A04020102020204" pitchFamily="34" charset="0"/>
              </a:rPr>
              <a:t>di difficoltà</a:t>
            </a:r>
          </a:p>
        </p:txBody>
      </p:sp>
      <p:sp>
        <p:nvSpPr>
          <p:cNvPr id="23560" name="WordArt 21"/>
          <p:cNvSpPr>
            <a:spLocks noChangeArrowheads="1" noChangeShapeType="1" noTextEdit="1"/>
          </p:cNvSpPr>
          <p:nvPr/>
        </p:nvSpPr>
        <p:spPr bwMode="auto">
          <a:xfrm>
            <a:off x="6516217" y="4149725"/>
            <a:ext cx="1727672" cy="720725"/>
          </a:xfrm>
          <a:prstGeom prst="rect">
            <a:avLst/>
          </a:prstGeom>
        </p:spPr>
        <p:txBody>
          <a:bodyPr wrap="none" fromWordArt="1">
            <a:prstTxWarp prst="textPlain">
              <a:avLst>
                <a:gd name="adj" fmla="val 50000"/>
              </a:avLst>
            </a:prstTxWarp>
          </a:bodyPr>
          <a:lstStyle/>
          <a:p>
            <a:pPr algn="ctr"/>
            <a:r>
              <a:rPr lang="it-IT" sz="1600" b="1" kern="10" spc="320" dirty="0">
                <a:ln w="9525">
                  <a:solidFill>
                    <a:prstClr val="white"/>
                  </a:solidFill>
                  <a:round/>
                  <a:headEnd/>
                  <a:tailEnd/>
                </a:ln>
                <a:solidFill>
                  <a:schemeClr val="accent5">
                    <a:lumMod val="75000"/>
                  </a:schemeClr>
                </a:solidFill>
                <a:latin typeface="Arial Black" pitchFamily="34" charset="0"/>
              </a:rPr>
              <a:t>Basso livello</a:t>
            </a:r>
          </a:p>
          <a:p>
            <a:pPr algn="ctr"/>
            <a:r>
              <a:rPr lang="it-IT" sz="1600" b="1" kern="10" spc="320" dirty="0">
                <a:ln w="9525">
                  <a:solidFill>
                    <a:prstClr val="white"/>
                  </a:solidFill>
                  <a:round/>
                  <a:headEnd/>
                  <a:tailEnd/>
                </a:ln>
                <a:solidFill>
                  <a:schemeClr val="accent5">
                    <a:lumMod val="75000"/>
                  </a:schemeClr>
                </a:solidFill>
                <a:latin typeface="Arial Black" pitchFamily="34" charset="0"/>
              </a:rPr>
              <a:t>di difficoltà</a:t>
            </a:r>
          </a:p>
        </p:txBody>
      </p:sp>
      <p:sp>
        <p:nvSpPr>
          <p:cNvPr id="23561" name="AutoShape 23"/>
          <p:cNvSpPr>
            <a:spLocks noChangeArrowheads="1"/>
          </p:cNvSpPr>
          <p:nvPr/>
        </p:nvSpPr>
        <p:spPr bwMode="auto">
          <a:xfrm rot="12476322" flipV="1">
            <a:off x="1828800" y="1846263"/>
            <a:ext cx="720725" cy="1379537"/>
          </a:xfrm>
          <a:prstGeom prst="downArrow">
            <a:avLst>
              <a:gd name="adj1" fmla="val 50000"/>
              <a:gd name="adj2" fmla="val 49961"/>
            </a:avLst>
          </a:prstGeom>
          <a:solidFill>
            <a:schemeClr val="accent6"/>
          </a:solidFill>
          <a:ln w="9525">
            <a:solidFill>
              <a:schemeClr val="tx1"/>
            </a:solidFill>
            <a:miter lim="800000"/>
            <a:headEnd/>
            <a:tailEnd/>
          </a:ln>
        </p:spPr>
        <p:txBody>
          <a:bodyPr wrap="none" anchor="ct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endParaRPr lang="it-IT" altLang="it-IT">
              <a:solidFill>
                <a:prstClr val="black"/>
              </a:solidFill>
            </a:endParaRPr>
          </a:p>
        </p:txBody>
      </p:sp>
      <p:sp>
        <p:nvSpPr>
          <p:cNvPr id="23562" name="AutoShape 23"/>
          <p:cNvSpPr>
            <a:spLocks noChangeArrowheads="1"/>
          </p:cNvSpPr>
          <p:nvPr/>
        </p:nvSpPr>
        <p:spPr bwMode="auto">
          <a:xfrm rot="10800000" flipV="1">
            <a:off x="4349750" y="1844675"/>
            <a:ext cx="719138" cy="1379538"/>
          </a:xfrm>
          <a:prstGeom prst="downArrow">
            <a:avLst>
              <a:gd name="adj1" fmla="val 50000"/>
              <a:gd name="adj2" fmla="val 50072"/>
            </a:avLst>
          </a:prstGeom>
          <a:solidFill>
            <a:schemeClr val="accent6"/>
          </a:solidFill>
          <a:ln w="9525">
            <a:solidFill>
              <a:schemeClr val="tx1"/>
            </a:solidFill>
            <a:miter lim="800000"/>
            <a:headEnd/>
            <a:tailEnd/>
          </a:ln>
        </p:spPr>
        <p:txBody>
          <a:bodyPr wrap="none" anchor="ct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endParaRPr lang="it-IT" altLang="it-IT">
              <a:solidFill>
                <a:prstClr val="black"/>
              </a:solidFill>
            </a:endParaRPr>
          </a:p>
        </p:txBody>
      </p:sp>
      <p:sp>
        <p:nvSpPr>
          <p:cNvPr id="23563" name="AutoShape 23"/>
          <p:cNvSpPr>
            <a:spLocks noChangeArrowheads="1"/>
          </p:cNvSpPr>
          <p:nvPr/>
        </p:nvSpPr>
        <p:spPr bwMode="auto">
          <a:xfrm rot="8944783" flipV="1">
            <a:off x="6777038" y="1860550"/>
            <a:ext cx="720725" cy="1379538"/>
          </a:xfrm>
          <a:prstGeom prst="downArrow">
            <a:avLst>
              <a:gd name="adj1" fmla="val 50000"/>
              <a:gd name="adj2" fmla="val 49961"/>
            </a:avLst>
          </a:prstGeom>
          <a:solidFill>
            <a:schemeClr val="accent6"/>
          </a:solidFill>
          <a:ln w="9525">
            <a:solidFill>
              <a:schemeClr val="tx1"/>
            </a:solidFill>
            <a:miter lim="800000"/>
            <a:headEnd/>
            <a:tailEnd/>
          </a:ln>
        </p:spPr>
        <p:txBody>
          <a:bodyPr wrap="none" anchor="ctr"/>
          <a:lstStyle>
            <a:lvl1pPr eaLnBrk="0" hangingPunct="0">
              <a:defRPr sz="2400">
                <a:solidFill>
                  <a:schemeClr val="tx1"/>
                </a:solidFill>
                <a:latin typeface="Garamond" panose="02020404030301010803" pitchFamily="18" charset="0"/>
              </a:defRPr>
            </a:lvl1pPr>
            <a:lvl2pPr marL="742950" indent="-285750" eaLnBrk="0" hangingPunct="0">
              <a:defRPr sz="2400">
                <a:solidFill>
                  <a:schemeClr val="tx1"/>
                </a:solidFill>
                <a:latin typeface="Garamond" panose="02020404030301010803" pitchFamily="18" charset="0"/>
              </a:defRPr>
            </a:lvl2pPr>
            <a:lvl3pPr marL="1143000" indent="-228600" eaLnBrk="0" hangingPunct="0">
              <a:defRPr sz="2400">
                <a:solidFill>
                  <a:schemeClr val="tx1"/>
                </a:solidFill>
                <a:latin typeface="Garamond" panose="02020404030301010803" pitchFamily="18" charset="0"/>
              </a:defRPr>
            </a:lvl3pPr>
            <a:lvl4pPr marL="1600200" indent="-228600" eaLnBrk="0" hangingPunct="0">
              <a:defRPr sz="2400">
                <a:solidFill>
                  <a:schemeClr val="tx1"/>
                </a:solidFill>
                <a:latin typeface="Garamond" panose="02020404030301010803" pitchFamily="18" charset="0"/>
              </a:defRPr>
            </a:lvl4pPr>
            <a:lvl5pPr marL="2057400" indent="-228600" eaLnBrk="0" hangingPunct="0">
              <a:defRPr sz="2400">
                <a:solidFill>
                  <a:schemeClr val="tx1"/>
                </a:solidFill>
                <a:latin typeface="Garamond" panose="02020404030301010803" pitchFamily="18" charset="0"/>
              </a:defRPr>
            </a:lvl5pPr>
            <a:lvl6pPr marL="2514600" indent="-228600" eaLnBrk="0" fontAlgn="base" hangingPunct="0">
              <a:spcBef>
                <a:spcPct val="0"/>
              </a:spcBef>
              <a:spcAft>
                <a:spcPct val="0"/>
              </a:spcAft>
              <a:defRPr sz="2400">
                <a:solidFill>
                  <a:schemeClr val="tx1"/>
                </a:solidFill>
                <a:latin typeface="Garamond" panose="02020404030301010803" pitchFamily="18" charset="0"/>
              </a:defRPr>
            </a:lvl6pPr>
            <a:lvl7pPr marL="2971800" indent="-228600" eaLnBrk="0" fontAlgn="base" hangingPunct="0">
              <a:spcBef>
                <a:spcPct val="0"/>
              </a:spcBef>
              <a:spcAft>
                <a:spcPct val="0"/>
              </a:spcAft>
              <a:defRPr sz="2400">
                <a:solidFill>
                  <a:schemeClr val="tx1"/>
                </a:solidFill>
                <a:latin typeface="Garamond" panose="02020404030301010803" pitchFamily="18" charset="0"/>
              </a:defRPr>
            </a:lvl7pPr>
            <a:lvl8pPr marL="3429000" indent="-228600" eaLnBrk="0" fontAlgn="base" hangingPunct="0">
              <a:spcBef>
                <a:spcPct val="0"/>
              </a:spcBef>
              <a:spcAft>
                <a:spcPct val="0"/>
              </a:spcAft>
              <a:defRPr sz="2400">
                <a:solidFill>
                  <a:schemeClr val="tx1"/>
                </a:solidFill>
                <a:latin typeface="Garamond" panose="02020404030301010803" pitchFamily="18" charset="0"/>
              </a:defRPr>
            </a:lvl8pPr>
            <a:lvl9pPr marL="3886200" indent="-228600" eaLnBrk="0" fontAlgn="base" hangingPunct="0">
              <a:spcBef>
                <a:spcPct val="0"/>
              </a:spcBef>
              <a:spcAft>
                <a:spcPct val="0"/>
              </a:spcAft>
              <a:defRPr sz="2400">
                <a:solidFill>
                  <a:schemeClr val="tx1"/>
                </a:solidFill>
                <a:latin typeface="Garamond" panose="02020404030301010803" pitchFamily="18" charset="0"/>
              </a:defRPr>
            </a:lvl9pPr>
          </a:lstStyle>
          <a:p>
            <a:pPr eaLnBrk="1" hangingPunct="1"/>
            <a:endParaRPr lang="it-IT" altLang="it-IT">
              <a:solidFill>
                <a:prstClr val="black"/>
              </a:solidFill>
            </a:endParaRPr>
          </a:p>
        </p:txBody>
      </p:sp>
    </p:spTree>
    <p:extLst>
      <p:ext uri="{BB962C8B-B14F-4D97-AF65-F5344CB8AC3E}">
        <p14:creationId xmlns:p14="http://schemas.microsoft.com/office/powerpoint/2010/main" xmlns="" val="129520399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sz="half" idx="1"/>
          </p:nvPr>
        </p:nvSpPr>
        <p:spPr>
          <a:xfrm>
            <a:off x="179388" y="549275"/>
            <a:ext cx="8640762" cy="5576888"/>
          </a:xfrm>
        </p:spPr>
        <p:txBody>
          <a:bodyPr>
            <a:normAutofit/>
          </a:bodyPr>
          <a:lstStyle/>
          <a:p>
            <a:pPr marL="0" indent="0" algn="ctr">
              <a:buFont typeface="Wingdings 2" panose="05020102010507070707" pitchFamily="18" charset="2"/>
              <a:buNone/>
              <a:defRPr/>
            </a:pPr>
            <a:r>
              <a:rPr lang="it-IT" sz="2800" b="1" dirty="0" smtClean="0">
                <a:solidFill>
                  <a:srgbClr val="FF0000"/>
                </a:solidFill>
                <a:latin typeface="Arial" pitchFamily="34" charset="0"/>
                <a:cs typeface="Arial" pitchFamily="34" charset="0"/>
              </a:rPr>
              <a:t>L’Arbitro deve continuare a osservare l’Atleta infortunato sino alla ripresa dell’incontro. </a:t>
            </a:r>
          </a:p>
          <a:p>
            <a:pPr algn="ctr">
              <a:buFont typeface="Wingdings" pitchFamily="2" charset="2"/>
              <a:buNone/>
              <a:defRPr/>
            </a:pPr>
            <a:endParaRPr lang="it-IT" sz="3600" b="1" dirty="0" smtClean="0">
              <a:solidFill>
                <a:srgbClr val="FF0000"/>
              </a:solidFill>
              <a:latin typeface="Arial" pitchFamily="34" charset="0"/>
              <a:cs typeface="Arial" pitchFamily="34" charset="0"/>
            </a:endParaRPr>
          </a:p>
          <a:p>
            <a:pPr algn="ctr">
              <a:buFont typeface="Wingdings" pitchFamily="2" charset="2"/>
              <a:buNone/>
              <a:defRPr/>
            </a:pPr>
            <a:endParaRPr lang="it-IT" sz="3600" b="1" dirty="0" smtClean="0">
              <a:solidFill>
                <a:srgbClr val="FF0000"/>
              </a:solidFill>
              <a:latin typeface="Arial" pitchFamily="34" charset="0"/>
              <a:cs typeface="Arial" pitchFamily="34" charset="0"/>
            </a:endParaRPr>
          </a:p>
          <a:p>
            <a:pPr algn="ctr">
              <a:buFont typeface="Wingdings" pitchFamily="2" charset="2"/>
              <a:buNone/>
              <a:defRPr/>
            </a:pPr>
            <a:endParaRPr lang="it-IT" sz="3600" b="1" dirty="0" smtClean="0">
              <a:solidFill>
                <a:srgbClr val="FF0000"/>
              </a:solidFill>
              <a:latin typeface="Arial" pitchFamily="34" charset="0"/>
              <a:cs typeface="Arial" pitchFamily="34" charset="0"/>
            </a:endParaRPr>
          </a:p>
          <a:p>
            <a:pPr algn="ctr">
              <a:buFont typeface="Wingdings" pitchFamily="2" charset="2"/>
              <a:buNone/>
              <a:defRPr/>
            </a:pPr>
            <a:endParaRPr lang="it-IT" sz="3600" b="1" dirty="0" smtClean="0">
              <a:solidFill>
                <a:srgbClr val="FF0000"/>
              </a:solidFill>
              <a:latin typeface="Arial" pitchFamily="34" charset="0"/>
              <a:cs typeface="Arial" pitchFamily="34" charset="0"/>
            </a:endParaRPr>
          </a:p>
          <a:p>
            <a:pPr algn="ctr">
              <a:buFont typeface="Wingdings" pitchFamily="2" charset="2"/>
              <a:buNone/>
              <a:defRPr/>
            </a:pPr>
            <a:endParaRPr lang="it-IT" sz="3600" b="1" dirty="0" smtClean="0">
              <a:latin typeface="Arial" pitchFamily="34" charset="0"/>
              <a:cs typeface="Arial" pitchFamily="34" charset="0"/>
            </a:endParaRPr>
          </a:p>
          <a:p>
            <a:pPr marL="0" indent="0">
              <a:buFont typeface="Wingdings" pitchFamily="2" charset="2"/>
              <a:buNone/>
              <a:defRPr/>
            </a:pPr>
            <a:endParaRPr lang="it-IT" sz="2800" b="1" dirty="0" smtClean="0">
              <a:solidFill>
                <a:srgbClr val="FF0000"/>
              </a:solidFill>
              <a:latin typeface="Arial" pitchFamily="34" charset="0"/>
              <a:cs typeface="Arial" pitchFamily="34" charset="0"/>
            </a:endParaRPr>
          </a:p>
          <a:p>
            <a:pPr marL="0" indent="0">
              <a:buFont typeface="Wingdings" pitchFamily="2" charset="2"/>
              <a:buNone/>
              <a:defRPr/>
            </a:pPr>
            <a:r>
              <a:rPr lang="it-IT" sz="2800" b="1" dirty="0" smtClean="0">
                <a:solidFill>
                  <a:srgbClr val="FF0000"/>
                </a:solidFill>
                <a:latin typeface="Arial" pitchFamily="34" charset="0"/>
                <a:cs typeface="Arial" pitchFamily="34" charset="0"/>
              </a:rPr>
              <a:t>L’Arbitro deve rimanere</a:t>
            </a:r>
          </a:p>
          <a:p>
            <a:pPr marL="0" indent="0">
              <a:buFont typeface="Wingdings" pitchFamily="2" charset="2"/>
              <a:buNone/>
              <a:defRPr/>
            </a:pPr>
            <a:r>
              <a:rPr lang="it-IT" sz="2800" b="1" dirty="0" smtClean="0">
                <a:solidFill>
                  <a:srgbClr val="FF0000"/>
                </a:solidFill>
                <a:latin typeface="Arial" pitchFamily="34" charset="0"/>
                <a:cs typeface="Arial" pitchFamily="34" charset="0"/>
              </a:rPr>
              <a:t> con il medico</a:t>
            </a:r>
          </a:p>
        </p:txBody>
      </p:sp>
      <p:pic>
        <p:nvPicPr>
          <p:cNvPr id="4" name="Picture 5" descr="Island 2008 044"/>
          <p:cNvPicPr>
            <a:picLocks noChangeAspect="1" noChangeArrowheads="1"/>
          </p:cNvPicPr>
          <p:nvPr/>
        </p:nvPicPr>
        <p:blipFill>
          <a:blip r:embed="rId2" cstate="print"/>
          <a:srcRect/>
          <a:stretch>
            <a:fillRect/>
          </a:stretch>
        </p:blipFill>
        <p:spPr bwMode="auto">
          <a:xfrm>
            <a:off x="683568" y="1844824"/>
            <a:ext cx="2808312" cy="2592288"/>
          </a:xfrm>
          <a:prstGeom prst="rect">
            <a:avLst/>
          </a:prstGeom>
          <a:noFill/>
          <a:ln w="25400">
            <a:solidFill>
              <a:schemeClr val="tx1"/>
            </a:solidFill>
            <a:miter lim="800000"/>
            <a:headEnd/>
            <a:tailEnd/>
          </a:ln>
        </p:spPr>
      </p:pic>
      <p:pic>
        <p:nvPicPr>
          <p:cNvPr id="6" name="Picture 7" descr="C:\Users\javier.SWEKARATE\Desktop\DSC_9106.JPG"/>
          <p:cNvPicPr>
            <a:picLocks noChangeAspect="1" noChangeArrowheads="1"/>
          </p:cNvPicPr>
          <p:nvPr/>
        </p:nvPicPr>
        <p:blipFill>
          <a:blip r:embed="rId3" cstate="print"/>
          <a:srcRect/>
          <a:stretch>
            <a:fillRect/>
          </a:stretch>
        </p:blipFill>
        <p:spPr bwMode="auto">
          <a:xfrm>
            <a:off x="5364088" y="3645024"/>
            <a:ext cx="3240087" cy="2846387"/>
          </a:xfrm>
          <a:prstGeom prst="rect">
            <a:avLst/>
          </a:prstGeom>
          <a:noFill/>
          <a:ln w="22225">
            <a:solidFill>
              <a:schemeClr val="tx1"/>
            </a:solidFill>
            <a:miter lim="800000"/>
            <a:headEnd/>
            <a:tailEnd/>
          </a:ln>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1922" name="Rectangle 2"/>
          <p:cNvSpPr>
            <a:spLocks noGrp="1" noChangeArrowheads="1"/>
          </p:cNvSpPr>
          <p:nvPr>
            <p:ph type="ctrTitle" sz="quarter"/>
          </p:nvPr>
        </p:nvSpPr>
        <p:spPr>
          <a:xfrm>
            <a:off x="395536" y="188640"/>
            <a:ext cx="8280920" cy="720080"/>
          </a:xfrm>
        </p:spPr>
        <p:txBody>
          <a:bodyPr>
            <a:noAutofit/>
          </a:bodyPr>
          <a:lstStyle/>
          <a:p>
            <a:pPr eaLnBrk="1" hangingPunct="1">
              <a:defRPr/>
            </a:pPr>
            <a:r>
              <a:rPr lang="it-IT" sz="4000" dirty="0" smtClean="0">
                <a:solidFill>
                  <a:srgbClr val="F64B1C"/>
                </a:solidFill>
                <a:latin typeface="Times New Roman" pitchFamily="18" charset="0"/>
                <a:cs typeface="Times New Roman" pitchFamily="18" charset="0"/>
              </a:rPr>
              <a:t> </a:t>
            </a:r>
            <a:r>
              <a:rPr lang="it-IT" sz="4000" u="sng" dirty="0" smtClean="0">
                <a:solidFill>
                  <a:srgbClr val="FF0000"/>
                </a:solidFill>
                <a:effectLst/>
                <a:latin typeface="Arial Black" pitchFamily="34" charset="0"/>
                <a:cs typeface="Times New Roman" pitchFamily="18" charset="0"/>
              </a:rPr>
              <a:t>CATEGORIA 2 </a:t>
            </a:r>
            <a:r>
              <a:rPr lang="it-IT" sz="4000" dirty="0" smtClean="0">
                <a:solidFill>
                  <a:srgbClr val="FF0000"/>
                </a:solidFill>
                <a:effectLst/>
                <a:latin typeface="Arial Black" pitchFamily="34" charset="0"/>
                <a:cs typeface="Times New Roman" pitchFamily="18" charset="0"/>
              </a:rPr>
              <a:t>  </a:t>
            </a:r>
          </a:p>
        </p:txBody>
      </p:sp>
      <p:sp>
        <p:nvSpPr>
          <p:cNvPr id="48131" name="Rectangle 3"/>
          <p:cNvSpPr>
            <a:spLocks noGrp="1" noChangeArrowheads="1"/>
          </p:cNvSpPr>
          <p:nvPr>
            <p:ph type="subTitle" sz="quarter" idx="1"/>
          </p:nvPr>
        </p:nvSpPr>
        <p:spPr>
          <a:xfrm>
            <a:off x="323850" y="981075"/>
            <a:ext cx="8424863" cy="5616575"/>
          </a:xfrm>
        </p:spPr>
        <p:txBody>
          <a:bodyPr/>
          <a:lstStyle/>
          <a:p>
            <a:pPr marL="449263" lvl="1" indent="-442913" algn="just" eaLnBrk="1" hangingPunct="1">
              <a:lnSpc>
                <a:spcPct val="150000"/>
              </a:lnSpc>
              <a:spcBef>
                <a:spcPct val="0"/>
              </a:spcBef>
              <a:buClrTx/>
            </a:pPr>
            <a:r>
              <a:rPr lang="it-IT" altLang="it-IT" b="1" dirty="0" smtClean="0">
                <a:latin typeface="Times New Roman" panose="02020603050405020304" pitchFamily="18" charset="0"/>
                <a:cs typeface="Times New Roman" panose="02020603050405020304" pitchFamily="18" charset="0"/>
              </a:rPr>
              <a:t>1. Fingere o esagerare lesioni.</a:t>
            </a:r>
          </a:p>
          <a:p>
            <a:pPr marL="449263" lvl="1" indent="-442913" algn="just" eaLnBrk="1" hangingPunct="1">
              <a:lnSpc>
                <a:spcPct val="150000"/>
              </a:lnSpc>
              <a:spcBef>
                <a:spcPct val="0"/>
              </a:spcBef>
              <a:buClrTx/>
            </a:pPr>
            <a:r>
              <a:rPr lang="it-IT" altLang="it-IT" b="1" dirty="0" smtClean="0">
                <a:latin typeface="Times New Roman" panose="02020603050405020304" pitchFamily="18" charset="0"/>
                <a:cs typeface="Times New Roman" panose="02020603050405020304" pitchFamily="18" charset="0"/>
              </a:rPr>
              <a:t>2. Uscite dall’area di gara (JOGAI), non causate dall’Avversario.</a:t>
            </a:r>
          </a:p>
          <a:p>
            <a:pPr marL="449263" lvl="1" indent="-442913" algn="just" eaLnBrk="1" hangingPunct="1">
              <a:lnSpc>
                <a:spcPct val="150000"/>
              </a:lnSpc>
              <a:spcBef>
                <a:spcPct val="0"/>
              </a:spcBef>
              <a:buClrTx/>
            </a:pPr>
            <a:r>
              <a:rPr lang="it-IT" altLang="it-IT" b="1" dirty="0" smtClean="0">
                <a:latin typeface="Times New Roman" panose="02020603050405020304" pitchFamily="18" charset="0"/>
                <a:cs typeface="Times New Roman" panose="02020603050405020304" pitchFamily="18" charset="0"/>
              </a:rPr>
              <a:t>3. Comportamenti che mettano a repentaglio se stessi, esponendosi all’attacco da parte dell’Avversario, o comportamenti caratterizzati da inadeguate misure di protezione (MUBOBI).</a:t>
            </a:r>
          </a:p>
          <a:p>
            <a:pPr marL="449263" lvl="1" indent="-442913" algn="just" eaLnBrk="1" hangingPunct="1">
              <a:lnSpc>
                <a:spcPct val="150000"/>
              </a:lnSpc>
              <a:spcBef>
                <a:spcPct val="0"/>
              </a:spcBef>
              <a:buClrTx/>
            </a:pPr>
            <a:r>
              <a:rPr lang="it-IT" altLang="it-IT" b="1" dirty="0" smtClean="0">
                <a:latin typeface="Times New Roman" panose="02020603050405020304" pitchFamily="18" charset="0"/>
                <a:cs typeface="Times New Roman" panose="02020603050405020304" pitchFamily="18" charset="0"/>
              </a:rPr>
              <a:t>4. Evitare di combattere per ostacolare la messa a segno di punti da parte dell’Avversario.</a:t>
            </a:r>
          </a:p>
          <a:p>
            <a:pPr marL="449263" lvl="1" indent="-442913" algn="just" eaLnBrk="1" hangingPunct="1">
              <a:lnSpc>
                <a:spcPct val="150000"/>
              </a:lnSpc>
              <a:spcBef>
                <a:spcPct val="0"/>
              </a:spcBef>
              <a:buClrTx/>
            </a:pPr>
            <a:r>
              <a:rPr lang="it-IT" altLang="it-IT" b="1" dirty="0" smtClean="0">
                <a:latin typeface="Times New Roman" panose="02020603050405020304" pitchFamily="18" charset="0"/>
                <a:cs typeface="Times New Roman" panose="02020603050405020304" pitchFamily="18" charset="0"/>
              </a:rPr>
              <a:t>5.  Passività (evitare di combattere / entrambi i contendenti).</a:t>
            </a:r>
            <a:endParaRPr lang="it-IT" altLang="it-IT" b="1" dirty="0" smtClean="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1922" name="Rectangle 2"/>
          <p:cNvSpPr>
            <a:spLocks noGrp="1" noChangeArrowheads="1"/>
          </p:cNvSpPr>
          <p:nvPr>
            <p:ph type="ctrTitle" sz="quarter"/>
          </p:nvPr>
        </p:nvSpPr>
        <p:spPr>
          <a:xfrm>
            <a:off x="428596" y="0"/>
            <a:ext cx="8280920" cy="720080"/>
          </a:xfrm>
        </p:spPr>
        <p:txBody>
          <a:bodyPr>
            <a:noAutofit/>
          </a:bodyPr>
          <a:lstStyle/>
          <a:p>
            <a:pPr eaLnBrk="1" hangingPunct="1">
              <a:defRPr/>
            </a:pPr>
            <a:r>
              <a:rPr lang="it-IT" sz="4000" dirty="0" smtClean="0">
                <a:solidFill>
                  <a:srgbClr val="F64B1C"/>
                </a:solidFill>
                <a:latin typeface="Times New Roman" pitchFamily="18" charset="0"/>
                <a:cs typeface="Times New Roman" pitchFamily="18" charset="0"/>
              </a:rPr>
              <a:t> </a:t>
            </a:r>
            <a:r>
              <a:rPr lang="it-IT" sz="4000" u="sng" dirty="0" smtClean="0">
                <a:solidFill>
                  <a:srgbClr val="FF0000"/>
                </a:solidFill>
                <a:effectLst/>
                <a:latin typeface="Arial Black" pitchFamily="34" charset="0"/>
                <a:cs typeface="Times New Roman" pitchFamily="18" charset="0"/>
              </a:rPr>
              <a:t>CATEGORIA 2</a:t>
            </a:r>
            <a:r>
              <a:rPr lang="it-IT" sz="4000" u="sng" dirty="0" smtClean="0">
                <a:solidFill>
                  <a:srgbClr val="FF0000"/>
                </a:solidFill>
                <a:latin typeface="Times New Roman" pitchFamily="18" charset="0"/>
                <a:cs typeface="Times New Roman" pitchFamily="18" charset="0"/>
              </a:rPr>
              <a:t> </a:t>
            </a:r>
            <a:r>
              <a:rPr lang="it-IT" sz="4000" dirty="0" smtClean="0">
                <a:solidFill>
                  <a:srgbClr val="FF0000"/>
                </a:solidFill>
                <a:latin typeface="Times New Roman" pitchFamily="18" charset="0"/>
                <a:cs typeface="Times New Roman" pitchFamily="18" charset="0"/>
              </a:rPr>
              <a:t> </a:t>
            </a:r>
            <a:r>
              <a:rPr lang="it-IT" sz="4000" b="0" dirty="0" smtClean="0">
                <a:solidFill>
                  <a:srgbClr val="FF0000"/>
                </a:solidFill>
                <a:latin typeface="Times New Roman" pitchFamily="18" charset="0"/>
                <a:cs typeface="Times New Roman" pitchFamily="18" charset="0"/>
              </a:rPr>
              <a:t> </a:t>
            </a:r>
          </a:p>
        </p:txBody>
      </p:sp>
      <p:sp>
        <p:nvSpPr>
          <p:cNvPr id="47107" name="Rectangle 3"/>
          <p:cNvSpPr>
            <a:spLocks noGrp="1" noChangeArrowheads="1"/>
          </p:cNvSpPr>
          <p:nvPr>
            <p:ph type="subTitle" sz="quarter" idx="1"/>
          </p:nvPr>
        </p:nvSpPr>
        <p:spPr>
          <a:xfrm>
            <a:off x="428625" y="714375"/>
            <a:ext cx="8424863" cy="6143625"/>
          </a:xfrm>
        </p:spPr>
        <p:txBody>
          <a:bodyPr/>
          <a:lstStyle/>
          <a:p>
            <a:pPr marL="463550" lvl="1" indent="-457200" algn="just" eaLnBrk="1" hangingPunct="1">
              <a:spcBef>
                <a:spcPct val="0"/>
              </a:spcBef>
              <a:buClrTx/>
              <a:buFont typeface="+mj-lt"/>
              <a:buAutoNum type="arabicPeriod"/>
            </a:pPr>
            <a:endParaRPr lang="it-IT" altLang="it-IT" sz="2000" b="1" dirty="0" smtClean="0">
              <a:latin typeface="Times New Roman" panose="02020603050405020304" pitchFamily="18" charset="0"/>
              <a:cs typeface="Times New Roman" panose="02020603050405020304" pitchFamily="18" charset="0"/>
            </a:endParaRPr>
          </a:p>
          <a:p>
            <a:pPr marL="463550" lvl="1" indent="-457200" algn="just" eaLnBrk="1" hangingPunct="1">
              <a:spcBef>
                <a:spcPct val="0"/>
              </a:spcBef>
              <a:buClrTx/>
            </a:pPr>
            <a:r>
              <a:rPr lang="it-IT" altLang="it-IT" sz="2200" b="1" dirty="0" smtClean="0">
                <a:latin typeface="Times New Roman" panose="02020603050405020304" pitchFamily="18" charset="0"/>
                <a:cs typeface="Times New Roman" panose="02020603050405020304" pitchFamily="18" charset="0"/>
              </a:rPr>
              <a:t>6</a:t>
            </a:r>
            <a:r>
              <a:rPr lang="it-IT" altLang="it-IT" b="1" dirty="0" smtClean="0">
                <a:latin typeface="Times New Roman" panose="02020603050405020304" pitchFamily="18" charset="0"/>
                <a:cs typeface="Times New Roman" panose="02020603050405020304" pitchFamily="18" charset="0"/>
              </a:rPr>
              <a:t>. Trattenere, spingere, bloccare a terra o in piedi o petto contro petto, senza tentare una proiezione o un’altra tecnica. </a:t>
            </a:r>
          </a:p>
          <a:p>
            <a:pPr marL="463550" lvl="1" indent="-457200" algn="just" eaLnBrk="1" hangingPunct="1">
              <a:spcBef>
                <a:spcPct val="0"/>
              </a:spcBef>
              <a:buClrTx/>
              <a:buFont typeface="+mj-lt"/>
              <a:buAutoNum type="arabicPeriod"/>
            </a:pPr>
            <a:endParaRPr lang="it-IT" altLang="it-IT" b="1" dirty="0" smtClean="0">
              <a:latin typeface="Times New Roman" panose="02020603050405020304" pitchFamily="18" charset="0"/>
              <a:cs typeface="Times New Roman" panose="02020603050405020304" pitchFamily="18" charset="0"/>
            </a:endParaRPr>
          </a:p>
          <a:p>
            <a:pPr marL="463550" lvl="1" indent="-457200" algn="just" eaLnBrk="1" hangingPunct="1">
              <a:spcBef>
                <a:spcPct val="0"/>
              </a:spcBef>
              <a:buClrTx/>
              <a:buFont typeface="+mj-lt"/>
              <a:buAutoNum type="arabicPeriod"/>
            </a:pPr>
            <a:endParaRPr lang="it-IT" altLang="it-IT" b="1" dirty="0" smtClean="0">
              <a:latin typeface="Times New Roman" panose="02020603050405020304" pitchFamily="18" charset="0"/>
              <a:cs typeface="Times New Roman" panose="02020603050405020304" pitchFamily="18" charset="0"/>
            </a:endParaRPr>
          </a:p>
          <a:p>
            <a:pPr marL="463550" lvl="1" indent="-457200" algn="just" eaLnBrk="1" hangingPunct="1">
              <a:spcBef>
                <a:spcPct val="0"/>
              </a:spcBef>
              <a:buClrTx/>
            </a:pPr>
            <a:r>
              <a:rPr lang="it-IT" altLang="it-IT" b="1" dirty="0" smtClean="0">
                <a:latin typeface="Times New Roman" panose="02020603050405020304" pitchFamily="18" charset="0"/>
                <a:cs typeface="Times New Roman" panose="02020603050405020304" pitchFamily="18" charset="0"/>
              </a:rPr>
              <a:t>7. Afferrare l’avversario con entrambe le mani  per  qualsiasi ragione che non sia eseguire una  proiezione afferrando la gamba con cui  l’avversario ha effettuato un calcio.</a:t>
            </a:r>
          </a:p>
          <a:p>
            <a:pPr marL="463550" lvl="1" indent="-457200" algn="just" eaLnBrk="1" hangingPunct="1">
              <a:spcBef>
                <a:spcPct val="0"/>
              </a:spcBef>
              <a:buClrTx/>
            </a:pPr>
            <a:endParaRPr lang="it-IT" altLang="it-IT" b="1" dirty="0" smtClean="0">
              <a:latin typeface="Times New Roman" panose="02020603050405020304" pitchFamily="18" charset="0"/>
              <a:cs typeface="Times New Roman" panose="02020603050405020304" pitchFamily="18" charset="0"/>
            </a:endParaRPr>
          </a:p>
          <a:p>
            <a:pPr marL="463550" lvl="1" indent="-457200" algn="just">
              <a:spcBef>
                <a:spcPct val="0"/>
              </a:spcBef>
              <a:buClrTx/>
            </a:pPr>
            <a:r>
              <a:rPr lang="it-IT" altLang="it-IT" b="1" dirty="0" smtClean="0">
                <a:latin typeface="Times New Roman" panose="02020603050405020304" pitchFamily="18" charset="0"/>
                <a:cs typeface="Times New Roman" panose="02020603050405020304" pitchFamily="18" charset="0"/>
              </a:rPr>
              <a:t>8. </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Afferrare</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il</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braccio</a:t>
            </a:r>
            <a:r>
              <a:rPr lang="en-GB" altLang="it-IT" b="1" dirty="0" smtClean="0">
                <a:latin typeface="Times New Roman" pitchFamily="18" charset="0"/>
                <a:cs typeface="Times New Roman" pitchFamily="18" charset="0"/>
              </a:rPr>
              <a:t> o </a:t>
            </a:r>
            <a:r>
              <a:rPr lang="en-GB" altLang="it-IT" b="1" dirty="0" err="1" smtClean="0">
                <a:latin typeface="Times New Roman" pitchFamily="18" charset="0"/>
                <a:cs typeface="Times New Roman" pitchFamily="18" charset="0"/>
              </a:rPr>
              <a:t>il</a:t>
            </a:r>
            <a:r>
              <a:rPr lang="en-GB" altLang="it-IT" b="1" dirty="0" smtClean="0">
                <a:latin typeface="Times New Roman" pitchFamily="18" charset="0"/>
                <a:cs typeface="Times New Roman" pitchFamily="18" charset="0"/>
              </a:rPr>
              <a:t> karate-</a:t>
            </a:r>
            <a:r>
              <a:rPr lang="en-GB" altLang="it-IT" b="1" dirty="0" err="1" smtClean="0">
                <a:latin typeface="Times New Roman" pitchFamily="18" charset="0"/>
                <a:cs typeface="Times New Roman" pitchFamily="18" charset="0"/>
              </a:rPr>
              <a:t>gi</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dell’avversario</a:t>
            </a:r>
            <a:r>
              <a:rPr lang="en-GB" altLang="it-IT" b="1" dirty="0" smtClean="0">
                <a:latin typeface="Times New Roman" pitchFamily="18" charset="0"/>
                <a:cs typeface="Times New Roman" pitchFamily="18" charset="0"/>
              </a:rPr>
              <a:t> con </a:t>
            </a:r>
            <a:r>
              <a:rPr lang="en-GB" altLang="it-IT" b="1" dirty="0" err="1" smtClean="0">
                <a:latin typeface="Times New Roman" pitchFamily="18" charset="0"/>
                <a:cs typeface="Times New Roman" pitchFamily="18" charset="0"/>
              </a:rPr>
              <a:t>una</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mano</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senza</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tentare</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immediatamente</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una</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proiezione</a:t>
            </a:r>
            <a:r>
              <a:rPr lang="en-GB" altLang="it-IT" b="1" dirty="0" smtClean="0">
                <a:latin typeface="Times New Roman" pitchFamily="18" charset="0"/>
                <a:cs typeface="Times New Roman" pitchFamily="18" charset="0"/>
              </a:rPr>
              <a:t> o </a:t>
            </a:r>
            <a:r>
              <a:rPr lang="en-GB" altLang="it-IT" b="1" dirty="0" err="1" smtClean="0">
                <a:latin typeface="Times New Roman" pitchFamily="18" charset="0"/>
                <a:cs typeface="Times New Roman" pitchFamily="18" charset="0"/>
              </a:rPr>
              <a:t>una</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tecnica</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da</a:t>
            </a:r>
            <a:r>
              <a:rPr lang="en-GB" altLang="it-IT" b="1" dirty="0" smtClean="0">
                <a:latin typeface="Times New Roman" pitchFamily="18" charset="0"/>
                <a:cs typeface="Times New Roman" pitchFamily="18" charset="0"/>
              </a:rPr>
              <a:t> </a:t>
            </a:r>
            <a:r>
              <a:rPr lang="en-GB" altLang="it-IT" b="1" dirty="0" err="1" smtClean="0">
                <a:latin typeface="Times New Roman" pitchFamily="18" charset="0"/>
                <a:cs typeface="Times New Roman" pitchFamily="18" charset="0"/>
              </a:rPr>
              <a:t>punto</a:t>
            </a:r>
            <a:r>
              <a:rPr lang="en-GB" altLang="it-IT" b="1" dirty="0" smtClean="0">
                <a:latin typeface="Times New Roman" pitchFamily="18" charset="0"/>
                <a:cs typeface="Times New Roman" pitchFamily="18" charset="0"/>
              </a:rPr>
              <a:t>.</a:t>
            </a:r>
          </a:p>
          <a:p>
            <a:pPr marL="463550" lvl="1" indent="-457200" algn="just" eaLnBrk="1" hangingPunct="1">
              <a:spcBef>
                <a:spcPct val="0"/>
              </a:spcBef>
              <a:buClrTx/>
            </a:pPr>
            <a:endParaRPr lang="it-IT" altLang="it-IT"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1922" name="Rectangle 2"/>
          <p:cNvSpPr>
            <a:spLocks noGrp="1" noChangeArrowheads="1"/>
          </p:cNvSpPr>
          <p:nvPr>
            <p:ph type="ctrTitle" sz="quarter"/>
          </p:nvPr>
        </p:nvSpPr>
        <p:spPr>
          <a:xfrm>
            <a:off x="428596" y="0"/>
            <a:ext cx="8280920" cy="720080"/>
          </a:xfrm>
        </p:spPr>
        <p:txBody>
          <a:bodyPr>
            <a:noAutofit/>
          </a:bodyPr>
          <a:lstStyle/>
          <a:p>
            <a:pPr eaLnBrk="1" hangingPunct="1">
              <a:defRPr/>
            </a:pPr>
            <a:r>
              <a:rPr lang="it-IT" sz="4000" dirty="0" smtClean="0">
                <a:solidFill>
                  <a:srgbClr val="F64B1C"/>
                </a:solidFill>
                <a:latin typeface="Times New Roman" pitchFamily="18" charset="0"/>
                <a:cs typeface="Times New Roman" pitchFamily="18" charset="0"/>
              </a:rPr>
              <a:t> </a:t>
            </a:r>
            <a:r>
              <a:rPr lang="it-IT" sz="4000" u="sng" dirty="0" smtClean="0">
                <a:solidFill>
                  <a:srgbClr val="FF0000"/>
                </a:solidFill>
                <a:effectLst/>
                <a:latin typeface="Arial Black" pitchFamily="34" charset="0"/>
                <a:cs typeface="Times New Roman" pitchFamily="18" charset="0"/>
              </a:rPr>
              <a:t>CATEGORIA 2</a:t>
            </a:r>
            <a:r>
              <a:rPr lang="it-IT" sz="4000" u="sng" dirty="0" smtClean="0">
                <a:solidFill>
                  <a:srgbClr val="FF0000"/>
                </a:solidFill>
                <a:latin typeface="Times New Roman" pitchFamily="18" charset="0"/>
                <a:cs typeface="Times New Roman" pitchFamily="18" charset="0"/>
              </a:rPr>
              <a:t> </a:t>
            </a:r>
            <a:r>
              <a:rPr lang="it-IT" sz="4000" dirty="0" smtClean="0">
                <a:solidFill>
                  <a:srgbClr val="FF0000"/>
                </a:solidFill>
                <a:latin typeface="Times New Roman" pitchFamily="18" charset="0"/>
                <a:cs typeface="Times New Roman" pitchFamily="18" charset="0"/>
              </a:rPr>
              <a:t> </a:t>
            </a:r>
            <a:r>
              <a:rPr lang="it-IT" sz="4000" b="0" dirty="0" smtClean="0">
                <a:solidFill>
                  <a:srgbClr val="FF0000"/>
                </a:solidFill>
                <a:latin typeface="Times New Roman" pitchFamily="18" charset="0"/>
                <a:cs typeface="Times New Roman" pitchFamily="18" charset="0"/>
              </a:rPr>
              <a:t> </a:t>
            </a:r>
          </a:p>
        </p:txBody>
      </p:sp>
      <p:sp>
        <p:nvSpPr>
          <p:cNvPr id="47107" name="Rectangle 3"/>
          <p:cNvSpPr>
            <a:spLocks noGrp="1" noChangeArrowheads="1"/>
          </p:cNvSpPr>
          <p:nvPr>
            <p:ph type="subTitle" sz="quarter" idx="1"/>
          </p:nvPr>
        </p:nvSpPr>
        <p:spPr>
          <a:xfrm>
            <a:off x="428625" y="714375"/>
            <a:ext cx="8424863" cy="6143625"/>
          </a:xfrm>
        </p:spPr>
        <p:txBody>
          <a:bodyPr/>
          <a:lstStyle/>
          <a:p>
            <a:pPr algn="l"/>
            <a:endParaRPr lang="it-IT" altLang="it-IT" sz="2000" dirty="0" smtClean="0">
              <a:solidFill>
                <a:schemeClr val="tx1"/>
              </a:solidFill>
              <a:latin typeface="Arial" pitchFamily="34" charset="0"/>
              <a:cs typeface="Arial" pitchFamily="34" charset="0"/>
            </a:endParaRPr>
          </a:p>
          <a:p>
            <a:pPr marL="463550" lvl="1" indent="-457200" algn="just" eaLnBrk="1" hangingPunct="1">
              <a:lnSpc>
                <a:spcPct val="150000"/>
              </a:lnSpc>
              <a:spcBef>
                <a:spcPct val="0"/>
              </a:spcBef>
              <a:buClrTx/>
            </a:pPr>
            <a:r>
              <a:rPr lang="it-IT" altLang="it-IT" b="1" dirty="0" smtClean="0">
                <a:latin typeface="Times New Roman" pitchFamily="18" charset="0"/>
                <a:cs typeface="Times New Roman" pitchFamily="18" charset="0"/>
              </a:rPr>
              <a:t>9. Tecniche che per loro natura non possono essere controllate e costituiscono un rischio per la sicurezza dell’Avversario.</a:t>
            </a:r>
          </a:p>
          <a:p>
            <a:pPr marL="463550" lvl="1" indent="-457200" algn="just" eaLnBrk="1" hangingPunct="1">
              <a:lnSpc>
                <a:spcPct val="150000"/>
              </a:lnSpc>
              <a:spcBef>
                <a:spcPct val="0"/>
              </a:spcBef>
              <a:buClrTx/>
              <a:buAutoNum type="arabicPeriod" startAt="4"/>
            </a:pPr>
            <a:endParaRPr lang="it-IT" altLang="it-IT" b="1" dirty="0" smtClean="0">
              <a:latin typeface="Times New Roman" pitchFamily="18" charset="0"/>
              <a:cs typeface="Times New Roman" pitchFamily="18" charset="0"/>
            </a:endParaRPr>
          </a:p>
          <a:p>
            <a:pPr marL="463550" lvl="1" indent="-457200" algn="just" eaLnBrk="1" hangingPunct="1">
              <a:lnSpc>
                <a:spcPct val="150000"/>
              </a:lnSpc>
              <a:spcBef>
                <a:spcPct val="0"/>
              </a:spcBef>
              <a:buClrTx/>
            </a:pPr>
            <a:r>
              <a:rPr lang="it-IT" altLang="it-IT" b="1" dirty="0" smtClean="0">
                <a:latin typeface="Times New Roman" pitchFamily="18" charset="0"/>
                <a:cs typeface="Times New Roman" pitchFamily="18" charset="0"/>
              </a:rPr>
              <a:t>10. Attacchi simulati con la testa, le ginocchia o i gomiti.</a:t>
            </a:r>
          </a:p>
          <a:p>
            <a:pPr marL="463550" lvl="1" indent="-457200" algn="just" eaLnBrk="1" hangingPunct="1">
              <a:lnSpc>
                <a:spcPct val="150000"/>
              </a:lnSpc>
              <a:spcBef>
                <a:spcPct val="0"/>
              </a:spcBef>
              <a:buClrTx/>
              <a:buAutoNum type="arabicPeriod" startAt="5"/>
            </a:pPr>
            <a:endParaRPr lang="it-IT" altLang="it-IT" b="1" dirty="0" smtClean="0">
              <a:latin typeface="Times New Roman" pitchFamily="18" charset="0"/>
              <a:cs typeface="Times New Roman" pitchFamily="18" charset="0"/>
            </a:endParaRPr>
          </a:p>
          <a:p>
            <a:pPr marL="449263" lvl="1" indent="-442913" algn="just" eaLnBrk="1" hangingPunct="1">
              <a:lnSpc>
                <a:spcPct val="150000"/>
              </a:lnSpc>
              <a:spcBef>
                <a:spcPct val="0"/>
              </a:spcBef>
              <a:buClrTx/>
            </a:pPr>
            <a:r>
              <a:rPr lang="it-IT" altLang="it-IT" b="1" dirty="0" smtClean="0">
                <a:latin typeface="Times New Roman" pitchFamily="18" charset="0"/>
                <a:cs typeface="Times New Roman" pitchFamily="18" charset="0"/>
              </a:rPr>
              <a:t>11. Parlare o provocare l’Avversario, non obbedire agli ordini dell’Arbitro, comportamenti scortesi nei confronti degli Arbitri o altre violazioni dell’etichetta.</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60648"/>
            <a:ext cx="8229600" cy="1012974"/>
          </a:xfrm>
        </p:spPr>
        <p:txBody>
          <a:bodyPr/>
          <a:lstStyle/>
          <a:p>
            <a:pPr>
              <a:defRPr/>
            </a:pPr>
            <a:r>
              <a:rPr lang="it-IT" sz="4400" dirty="0" smtClean="0">
                <a:solidFill>
                  <a:srgbClr val="F64B1C"/>
                </a:solidFill>
                <a:latin typeface="Times New Roman" pitchFamily="18" charset="0"/>
                <a:cs typeface="Times New Roman" pitchFamily="18" charset="0"/>
              </a:rPr>
              <a:t> </a:t>
            </a:r>
            <a:r>
              <a:rPr lang="it-IT" sz="4000" u="sng" cap="all" dirty="0" smtClean="0">
                <a:solidFill>
                  <a:srgbClr val="FF0000"/>
                </a:solidFill>
                <a:effectLst/>
                <a:latin typeface="Arial Black" pitchFamily="34" charset="0"/>
                <a:cs typeface="Times New Roman" pitchFamily="18" charset="0"/>
              </a:rPr>
              <a:t>CATEGORIA 2</a:t>
            </a:r>
            <a:r>
              <a:rPr lang="it-IT" sz="4400" u="sng" dirty="0" smtClean="0">
                <a:solidFill>
                  <a:srgbClr val="FF0000"/>
                </a:solidFill>
                <a:latin typeface="Arial Black" pitchFamily="34" charset="0"/>
                <a:cs typeface="Times New Roman" pitchFamily="18" charset="0"/>
              </a:rPr>
              <a:t> </a:t>
            </a:r>
            <a:endParaRPr lang="it-IT" dirty="0">
              <a:latin typeface="Arial Black" pitchFamily="34" charset="0"/>
            </a:endParaRPr>
          </a:p>
        </p:txBody>
      </p:sp>
      <p:sp>
        <p:nvSpPr>
          <p:cNvPr id="3" name="Segnaposto contenuto 2"/>
          <p:cNvSpPr>
            <a:spLocks noGrp="1"/>
          </p:cNvSpPr>
          <p:nvPr>
            <p:ph idx="1"/>
          </p:nvPr>
        </p:nvSpPr>
        <p:spPr>
          <a:xfrm>
            <a:off x="457200" y="1341438"/>
            <a:ext cx="8229600" cy="5399930"/>
          </a:xfrm>
        </p:spPr>
        <p:txBody>
          <a:bodyPr/>
          <a:lstStyle/>
          <a:p>
            <a:pPr marL="0" indent="0" algn="just" eaLnBrk="1" hangingPunct="1">
              <a:spcBef>
                <a:spcPts val="0"/>
              </a:spcBef>
              <a:buFont typeface="Wingdings" pitchFamily="2" charset="2"/>
              <a:buNone/>
              <a:defRPr/>
            </a:pPr>
            <a:r>
              <a:rPr lang="en-GB" sz="2400" dirty="0" smtClean="0">
                <a:latin typeface="Times New Roman" pitchFamily="18" charset="0"/>
                <a:cs typeface="Times New Roman" pitchFamily="18" charset="0"/>
              </a:rPr>
              <a:t>  </a:t>
            </a:r>
          </a:p>
          <a:p>
            <a:pPr marL="0" indent="0" algn="just" eaLnBrk="1" hangingPunct="1">
              <a:spcBef>
                <a:spcPts val="0"/>
              </a:spcBef>
              <a:buFont typeface="Wingdings" pitchFamily="2" charset="2"/>
              <a:buNone/>
              <a:defRPr/>
            </a:pPr>
            <a:endParaRPr lang="en-GB" sz="2400" dirty="0" smtClean="0">
              <a:latin typeface="Times New Roman" pitchFamily="18" charset="0"/>
              <a:cs typeface="Times New Roman" pitchFamily="18" charset="0"/>
            </a:endParaRPr>
          </a:p>
          <a:p>
            <a:pPr marL="0" indent="0" algn="just" eaLnBrk="1" hangingPunct="1">
              <a:spcBef>
                <a:spcPts val="0"/>
              </a:spcBef>
              <a:buFont typeface="Wingdings 2" panose="05020102010507070707" pitchFamily="18" charset="2"/>
              <a:buNone/>
              <a:defRPr/>
            </a:pPr>
            <a:r>
              <a:rPr lang="it-IT" sz="3200" b="1" u="sng"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PASSIVITA’:</a:t>
            </a:r>
            <a:r>
              <a:rPr lang="it-IT" sz="3200" dirty="0" smtClean="0">
                <a:latin typeface="Arial" pitchFamily="34" charset="0"/>
                <a:cs typeface="Arial" pitchFamily="34" charset="0"/>
              </a:rPr>
              <a:t> si riferisce a situazioni in cui </a:t>
            </a:r>
            <a:r>
              <a:rPr lang="it-IT" sz="3200" b="1" u="sng" dirty="0" smtClean="0">
                <a:solidFill>
                  <a:srgbClr val="00FF00"/>
                </a:solidFill>
                <a:effectLst>
                  <a:outerShdw blurRad="38100" dist="38100" dir="2700000" algn="tl">
                    <a:srgbClr val="000000">
                      <a:alpha val="43137"/>
                    </a:srgbClr>
                  </a:outerShdw>
                </a:effectLst>
                <a:latin typeface="Arial" pitchFamily="34" charset="0"/>
                <a:cs typeface="Arial" pitchFamily="34" charset="0"/>
              </a:rPr>
              <a:t>entrambi</a:t>
            </a:r>
            <a:r>
              <a:rPr lang="it-IT" sz="3200" dirty="0" smtClean="0">
                <a:latin typeface="Arial" pitchFamily="34" charset="0"/>
                <a:cs typeface="Arial" pitchFamily="34" charset="0"/>
              </a:rPr>
              <a:t> gli Atleti non tentano di effettuare tecniche per un periodo di tempo prolungato (15/20 secondi). </a:t>
            </a:r>
            <a:r>
              <a:rPr lang="it-IT" sz="3200" dirty="0" smtClean="0">
                <a:solidFill>
                  <a:srgbClr val="FF0000"/>
                </a:solidFill>
                <a:latin typeface="Arial" pitchFamily="34" charset="0"/>
                <a:cs typeface="Arial" pitchFamily="34" charset="0"/>
              </a:rPr>
              <a:t>Non può essere comminata quando mancano meno di 15 secondi alla fine dell’incontro.</a:t>
            </a:r>
            <a:endParaRPr lang="it-IT" sz="3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3" cstate="print"/>
          <a:srcRect/>
          <a:stretch>
            <a:fillRect/>
          </a:stretch>
        </p:blipFill>
        <p:spPr bwMode="auto">
          <a:xfrm>
            <a:off x="1403350" y="3429000"/>
            <a:ext cx="2822575" cy="1568450"/>
          </a:xfrm>
          <a:prstGeom prst="rect">
            <a:avLst/>
          </a:prstGeom>
          <a:noFill/>
          <a:ln w="19080">
            <a:solidFill>
              <a:srgbClr val="000000"/>
            </a:solidFill>
            <a:round/>
            <a:headEnd/>
            <a:tailEnd/>
          </a:ln>
        </p:spPr>
      </p:pic>
      <p:pic>
        <p:nvPicPr>
          <p:cNvPr id="54277" name="Picture 5"/>
          <p:cNvPicPr>
            <a:picLocks noChangeAspect="1" noChangeArrowheads="1"/>
          </p:cNvPicPr>
          <p:nvPr/>
        </p:nvPicPr>
        <p:blipFill>
          <a:blip r:embed="rId4" cstate="print"/>
          <a:srcRect/>
          <a:stretch>
            <a:fillRect/>
          </a:stretch>
        </p:blipFill>
        <p:spPr bwMode="auto">
          <a:xfrm>
            <a:off x="4572000" y="3429000"/>
            <a:ext cx="2894013" cy="1543050"/>
          </a:xfrm>
          <a:prstGeom prst="rect">
            <a:avLst/>
          </a:prstGeom>
          <a:noFill/>
          <a:ln w="19080">
            <a:solidFill>
              <a:srgbClr val="000000"/>
            </a:solidFill>
            <a:round/>
            <a:headEnd/>
            <a:tailEnd/>
          </a:ln>
        </p:spPr>
      </p:pic>
      <p:pic>
        <p:nvPicPr>
          <p:cNvPr id="54278" name="Picture 20"/>
          <p:cNvPicPr>
            <a:picLocks noChangeAspect="1" noChangeArrowheads="1"/>
          </p:cNvPicPr>
          <p:nvPr/>
        </p:nvPicPr>
        <p:blipFill>
          <a:blip r:embed="rId5" cstate="print"/>
          <a:srcRect/>
          <a:stretch>
            <a:fillRect/>
          </a:stretch>
        </p:blipFill>
        <p:spPr bwMode="auto">
          <a:xfrm>
            <a:off x="1587" y="0"/>
            <a:ext cx="9142413" cy="1393826"/>
          </a:xfrm>
          <a:prstGeom prst="rect">
            <a:avLst/>
          </a:prstGeom>
          <a:noFill/>
          <a:ln w="9525">
            <a:noFill/>
            <a:miter lim="800000"/>
            <a:headEnd/>
            <a:tailEnd/>
          </a:ln>
        </p:spPr>
      </p:pic>
      <p:sp>
        <p:nvSpPr>
          <p:cNvPr id="10" name="Rectangle 1"/>
          <p:cNvSpPr>
            <a:spLocks noChangeArrowheads="1"/>
          </p:cNvSpPr>
          <p:nvPr/>
        </p:nvSpPr>
        <p:spPr bwMode="auto">
          <a:xfrm>
            <a:off x="-254000" y="1290638"/>
            <a:ext cx="9648825" cy="5516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5000" rIns="90000" bIns="45000"/>
          <a:lstStyle/>
          <a:p>
            <a:pPr eaLnBrk="1" hangingPunct="1">
              <a:defRPr/>
            </a:pPr>
            <a:r>
              <a:rPr lang="it-IT" sz="1600" b="1" cap="all" dirty="0">
                <a:solidFill>
                  <a:srgbClr val="000000"/>
                </a:solidFill>
                <a:latin typeface="Arial" panose="020B0604020202020204" pitchFamily="34" charset="0"/>
              </a:rPr>
              <a:t>     </a:t>
            </a:r>
            <a:endParaRPr lang="it-IT" altLang="it-IT" sz="2800" b="1" dirty="0">
              <a:latin typeface="Calibri" pitchFamily="34" charset="0"/>
            </a:endParaRPr>
          </a:p>
          <a:p>
            <a:pPr algn="ctr">
              <a:lnSpc>
                <a:spcPct val="102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it-IT" altLang="it-IT" sz="2400" b="1" dirty="0" smtClean="0">
              <a:latin typeface="Calibri" pitchFamily="34" charset="0"/>
            </a:endParaRPr>
          </a:p>
          <a:p>
            <a:pPr algn="ctr">
              <a:lnSpc>
                <a:spcPct val="102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it-IT" altLang="it-IT" sz="2400" b="1" dirty="0" smtClean="0">
                <a:latin typeface="Arial" pitchFamily="34" charset="0"/>
                <a:cs typeface="Arial" pitchFamily="34" charset="0"/>
              </a:rPr>
              <a:t>Gestualità per richiedere la p</a:t>
            </a:r>
            <a:r>
              <a:rPr lang="sl-SI" altLang="it-IT" sz="2400" b="1" dirty="0" smtClean="0">
                <a:latin typeface="Arial" pitchFamily="34" charset="0"/>
                <a:cs typeface="Arial" pitchFamily="34" charset="0"/>
              </a:rPr>
              <a:t>assivit</a:t>
            </a:r>
            <a:r>
              <a:rPr lang="it-IT" altLang="it-IT" sz="2400" b="1" dirty="0">
                <a:latin typeface="Arial" pitchFamily="34" charset="0"/>
                <a:cs typeface="Arial" pitchFamily="34" charset="0"/>
              </a:rPr>
              <a:t>à</a:t>
            </a:r>
          </a:p>
          <a:p>
            <a:pPr>
              <a:lnSpc>
                <a:spcPct val="102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it-IT" altLang="it-IT" b="1" dirty="0" smtClean="0">
                <a:latin typeface="Calibri" pitchFamily="34" charset="0"/>
              </a:rPr>
              <a:t>                      </a:t>
            </a:r>
            <a:endParaRPr lang="sl-SI" altLang="it-IT" sz="3200" dirty="0">
              <a:solidFill>
                <a:srgbClr val="FF0000"/>
              </a:solidFill>
              <a:latin typeface="Calibri" pitchFamily="34" charset="0"/>
            </a:endParaRPr>
          </a:p>
          <a:p>
            <a:pPr algn="ctr">
              <a:lnSpc>
                <a:spcPct val="102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sl-SI" altLang="it-IT" sz="3200" dirty="0">
              <a:solidFill>
                <a:srgbClr val="FF0000"/>
              </a:solidFill>
              <a:latin typeface="Calibri" pitchFamily="34" charset="0"/>
            </a:endParaRPr>
          </a:p>
          <a:p>
            <a:pPr algn="ctr">
              <a:lnSpc>
                <a:spcPct val="102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sl-SI" altLang="it-IT" sz="3200" dirty="0">
              <a:solidFill>
                <a:srgbClr val="FF0000"/>
              </a:solidFill>
              <a:latin typeface="Calibri" pitchFamily="34" charset="0"/>
            </a:endParaRPr>
          </a:p>
          <a:p>
            <a:pPr algn="ctr">
              <a:lnSpc>
                <a:spcPct val="102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sl-SI" altLang="it-IT" sz="3200" dirty="0">
              <a:solidFill>
                <a:srgbClr val="FF0000"/>
              </a:solidFill>
              <a:latin typeface="Calibri" pitchFamily="34" charset="0"/>
            </a:endParaRPr>
          </a:p>
          <a:p>
            <a:pPr algn="ctr">
              <a:lnSpc>
                <a:spcPct val="102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sl-SI" altLang="it-IT" sz="3200" dirty="0">
              <a:solidFill>
                <a:srgbClr val="FF0000"/>
              </a:solidFill>
              <a:latin typeface="Calibri" pitchFamily="34" charset="0"/>
            </a:endParaRPr>
          </a:p>
        </p:txBody>
      </p:sp>
      <p:sp>
        <p:nvSpPr>
          <p:cNvPr id="2" name="Rettangolo 1"/>
          <p:cNvSpPr/>
          <p:nvPr/>
        </p:nvSpPr>
        <p:spPr>
          <a:xfrm>
            <a:off x="1835503" y="366713"/>
            <a:ext cx="4320673" cy="584775"/>
          </a:xfrm>
          <a:prstGeom prst="rect">
            <a:avLst/>
          </a:prstGeom>
        </p:spPr>
        <p:txBody>
          <a:bodyPr wrap="square">
            <a:spAutoFit/>
          </a:bodyPr>
          <a:lstStyle/>
          <a:p>
            <a:pPr algn="ctr">
              <a:defRPr/>
            </a:pPr>
            <a:r>
              <a:rPr lang="en-GB" sz="3200" b="1" dirty="0" smtClean="0">
                <a:solidFill>
                  <a:srgbClr val="C00000"/>
                </a:solidFill>
                <a:latin typeface="Arial Black" pitchFamily="34" charset="0"/>
              </a:rPr>
              <a:t>CATEGORIA 2</a:t>
            </a:r>
            <a:endParaRPr lang="it-IT" sz="3200" dirty="0">
              <a:solidFill>
                <a:srgbClr val="C00000"/>
              </a:solidFill>
              <a:latin typeface="Arial Black" pitchFamily="34" charset="0"/>
            </a:endParaRPr>
          </a:p>
        </p:txBody>
      </p:sp>
    </p:spTree>
  </p:cSld>
  <p:clrMapOvr>
    <a:masterClrMapping/>
  </p:clrMapOvr>
  <p:transition spd="med"/>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60648"/>
            <a:ext cx="8229600" cy="1012974"/>
          </a:xfrm>
        </p:spPr>
        <p:txBody>
          <a:bodyPr/>
          <a:lstStyle/>
          <a:p>
            <a:pPr>
              <a:defRPr/>
            </a:pPr>
            <a:r>
              <a:rPr lang="it-IT" sz="4400" dirty="0" smtClean="0">
                <a:solidFill>
                  <a:srgbClr val="F64B1C"/>
                </a:solidFill>
                <a:latin typeface="Times New Roman" pitchFamily="18" charset="0"/>
                <a:cs typeface="Times New Roman" pitchFamily="18" charset="0"/>
              </a:rPr>
              <a:t> </a:t>
            </a:r>
            <a:r>
              <a:rPr lang="it-IT" sz="4000" u="sng" cap="all" dirty="0" smtClean="0">
                <a:solidFill>
                  <a:srgbClr val="FF0000"/>
                </a:solidFill>
                <a:effectLst/>
                <a:latin typeface="Arial Black" pitchFamily="34" charset="0"/>
                <a:cs typeface="Times New Roman" pitchFamily="18" charset="0"/>
              </a:rPr>
              <a:t>CATEGORIA 2</a:t>
            </a:r>
            <a:r>
              <a:rPr lang="it-IT" sz="4400" u="sng" dirty="0" smtClean="0">
                <a:solidFill>
                  <a:srgbClr val="FF0000"/>
                </a:solidFill>
                <a:latin typeface="Times New Roman" pitchFamily="18" charset="0"/>
                <a:cs typeface="Times New Roman" pitchFamily="18" charset="0"/>
              </a:rPr>
              <a:t> </a:t>
            </a:r>
            <a:endParaRPr lang="it-IT" dirty="0"/>
          </a:p>
        </p:txBody>
      </p:sp>
      <p:sp>
        <p:nvSpPr>
          <p:cNvPr id="3" name="Segnaposto contenuto 2"/>
          <p:cNvSpPr>
            <a:spLocks noGrp="1"/>
          </p:cNvSpPr>
          <p:nvPr>
            <p:ph idx="1"/>
          </p:nvPr>
        </p:nvSpPr>
        <p:spPr>
          <a:xfrm>
            <a:off x="457200" y="1341438"/>
            <a:ext cx="8229600" cy="5399930"/>
          </a:xfrm>
        </p:spPr>
        <p:txBody>
          <a:bodyPr/>
          <a:lstStyle/>
          <a:p>
            <a:pPr marL="0" indent="0" algn="just" eaLnBrk="1" hangingPunct="1">
              <a:spcBef>
                <a:spcPts val="0"/>
              </a:spcBef>
              <a:buFont typeface="Wingdings" pitchFamily="2" charset="2"/>
              <a:buNone/>
              <a:defRPr/>
            </a:pPr>
            <a:r>
              <a:rPr lang="en-GB" sz="28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Eludere</a:t>
            </a:r>
            <a:r>
              <a:rPr lang="en-GB"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GB" sz="28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il</a:t>
            </a:r>
            <a:r>
              <a:rPr lang="en-GB"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GB" sz="28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combattimento</a:t>
            </a:r>
            <a:r>
              <a:rPr lang="en-GB"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GB" sz="28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comportamento</a:t>
            </a:r>
            <a:r>
              <a:rPr lang="en-GB"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GB" sz="28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ostruzionistico</a:t>
            </a:r>
            <a:r>
              <a:rPr lang="en-GB"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r>
              <a:rPr lang="en-GB" sz="2800" dirty="0" smtClean="0">
                <a:solidFill>
                  <a:srgbClr val="FF0000"/>
                </a:solidFill>
                <a:latin typeface="Times New Roman" pitchFamily="18" charset="0"/>
                <a:cs typeface="Times New Roman" pitchFamily="18" charset="0"/>
              </a:rPr>
              <a:t> </a:t>
            </a:r>
            <a:r>
              <a:rPr lang="en-GB" sz="2800" dirty="0" err="1" smtClean="0">
                <a:latin typeface="Times New Roman" pitchFamily="18" charset="0"/>
                <a:cs typeface="Times New Roman" pitchFamily="18" charset="0"/>
              </a:rPr>
              <a:t>si</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riferisce</a:t>
            </a:r>
            <a:r>
              <a:rPr lang="en-GB" sz="2800" dirty="0" smtClean="0">
                <a:latin typeface="Times New Roman" pitchFamily="18" charset="0"/>
                <a:cs typeface="Times New Roman" pitchFamily="18" charset="0"/>
              </a:rPr>
              <a:t> a </a:t>
            </a:r>
            <a:r>
              <a:rPr lang="en-GB" sz="2800" dirty="0" err="1" smtClean="0">
                <a:latin typeface="Times New Roman" pitchFamily="18" charset="0"/>
                <a:cs typeface="Times New Roman" pitchFamily="18" charset="0"/>
              </a:rPr>
              <a:t>una</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situazione</a:t>
            </a:r>
            <a:r>
              <a:rPr lang="en-GB" sz="2800" dirty="0" smtClean="0">
                <a:latin typeface="Times New Roman" pitchFamily="18" charset="0"/>
                <a:cs typeface="Times New Roman" pitchFamily="18" charset="0"/>
              </a:rPr>
              <a:t> dove un </a:t>
            </a:r>
            <a:r>
              <a:rPr lang="en-GB" sz="2800" dirty="0" err="1" smtClean="0">
                <a:latin typeface="Times New Roman" pitchFamily="18" charset="0"/>
                <a:cs typeface="Times New Roman" pitchFamily="18" charset="0"/>
              </a:rPr>
              <a:t>Atleta</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tenta</a:t>
            </a:r>
            <a:r>
              <a:rPr lang="en-GB" sz="2800" dirty="0" smtClean="0">
                <a:latin typeface="Times New Roman" pitchFamily="18" charset="0"/>
                <a:cs typeface="Times New Roman" pitchFamily="18" charset="0"/>
              </a:rPr>
              <a:t> di </a:t>
            </a:r>
            <a:r>
              <a:rPr lang="en-GB" sz="2800" dirty="0" err="1" smtClean="0">
                <a:latin typeface="Times New Roman" pitchFamily="18" charset="0"/>
                <a:cs typeface="Times New Roman" pitchFamily="18" charset="0"/>
              </a:rPr>
              <a:t>impedire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che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l’Avversario</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abbia</a:t>
            </a:r>
            <a:r>
              <a:rPr lang="en-GB" sz="2800" dirty="0" smtClean="0">
                <a:latin typeface="Times New Roman" pitchFamily="18" charset="0"/>
                <a:cs typeface="Times New Roman" pitchFamily="18" charset="0"/>
              </a:rPr>
              <a:t> la </a:t>
            </a:r>
            <a:r>
              <a:rPr lang="en-GB" sz="2800" dirty="0" err="1" smtClean="0">
                <a:latin typeface="Times New Roman" pitchFamily="18" charset="0"/>
                <a:cs typeface="Times New Roman" pitchFamily="18" charset="0"/>
              </a:rPr>
              <a:t>possibilità</a:t>
            </a:r>
            <a:r>
              <a:rPr lang="en-GB" sz="2800" dirty="0" smtClean="0">
                <a:latin typeface="Times New Roman" pitchFamily="18" charset="0"/>
                <a:cs typeface="Times New Roman" pitchFamily="18" charset="0"/>
              </a:rPr>
              <a:t> di fare </a:t>
            </a:r>
            <a:r>
              <a:rPr lang="en-GB" sz="2800" dirty="0" err="1" smtClean="0">
                <a:latin typeface="Times New Roman" pitchFamily="18" charset="0"/>
                <a:cs typeface="Times New Roman" pitchFamily="18" charset="0"/>
              </a:rPr>
              <a:t>punti</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utilizzando</a:t>
            </a:r>
            <a:r>
              <a:rPr lang="en-GB" sz="2800" dirty="0" smtClean="0">
                <a:latin typeface="Times New Roman" pitchFamily="18" charset="0"/>
                <a:cs typeface="Times New Roman" pitchFamily="18" charset="0"/>
              </a:rPr>
              <a:t> un </a:t>
            </a:r>
            <a:r>
              <a:rPr lang="en-GB" sz="2800" dirty="0" err="1" smtClean="0">
                <a:latin typeface="Times New Roman" pitchFamily="18" charset="0"/>
                <a:cs typeface="Times New Roman" pitchFamily="18" charset="0"/>
              </a:rPr>
              <a:t>comportamento</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caratterizzato</a:t>
            </a:r>
            <a:r>
              <a:rPr lang="en-GB" sz="2800" dirty="0" smtClean="0">
                <a:latin typeface="Times New Roman" pitchFamily="18" charset="0"/>
                <a:cs typeface="Times New Roman" pitchFamily="18" charset="0"/>
              </a:rPr>
              <a:t> da </a:t>
            </a:r>
            <a:r>
              <a:rPr lang="en-GB" sz="28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r>
              <a:rPr lang="en-GB" sz="2800"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perdita</a:t>
            </a:r>
            <a:r>
              <a:rPr lang="en-GB" sz="2800"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di tempo</a:t>
            </a:r>
            <a:r>
              <a:rPr lang="en-GB" sz="28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p>
          <a:p>
            <a:pPr marL="0" indent="0" algn="just" eaLnBrk="1" hangingPunct="1">
              <a:spcBef>
                <a:spcPts val="0"/>
              </a:spcBef>
              <a:buFont typeface="Wingdings" pitchFamily="2" charset="2"/>
              <a:buNone/>
              <a:defRPr/>
            </a:pPr>
            <a:r>
              <a:rPr lang="en-GB" sz="2800" dirty="0" err="1" smtClean="0">
                <a:latin typeface="Times New Roman" pitchFamily="18" charset="0"/>
                <a:cs typeface="Times New Roman" pitchFamily="18" charset="0"/>
              </a:rPr>
              <a:t>L’Atleta</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che</a:t>
            </a:r>
            <a:r>
              <a:rPr lang="en-GB" sz="2800" dirty="0" smtClean="0">
                <a:latin typeface="Times New Roman" pitchFamily="18" charset="0"/>
                <a:cs typeface="Times New Roman" pitchFamily="18" charset="0"/>
              </a:rPr>
              <a:t> continua ad </a:t>
            </a:r>
            <a:r>
              <a:rPr lang="en-GB" sz="2800" dirty="0" err="1" smtClean="0">
                <a:latin typeface="Times New Roman" pitchFamily="18" charset="0"/>
                <a:cs typeface="Times New Roman" pitchFamily="18" charset="0"/>
              </a:rPr>
              <a:t>indietreggiare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costantemente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senza</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sferrare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il</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contrattacco</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che</a:t>
            </a:r>
            <a:r>
              <a:rPr lang="en-GB" sz="2800" b="1"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effettua</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trattenute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immotivate</a:t>
            </a:r>
            <a:r>
              <a:rPr lang="en-GB" sz="2800" dirty="0" smtClean="0">
                <a:latin typeface="Times New Roman" pitchFamily="18" charset="0"/>
                <a:cs typeface="Times New Roman" pitchFamily="18" charset="0"/>
              </a:rPr>
              <a:t> o </a:t>
            </a:r>
            <a:r>
              <a:rPr lang="en-GB" sz="2800" dirty="0" err="1" smtClean="0">
                <a:latin typeface="Times New Roman" pitchFamily="18" charset="0"/>
                <a:cs typeface="Times New Roman" pitchFamily="18" charset="0"/>
              </a:rPr>
              <a:t>che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deliberatamente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esce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dall'area</a:t>
            </a:r>
            <a:r>
              <a:rPr lang="en-GB" sz="2800" dirty="0" smtClean="0">
                <a:latin typeface="Times New Roman" pitchFamily="18" charset="0"/>
                <a:cs typeface="Times New Roman" pitchFamily="18" charset="0"/>
              </a:rPr>
              <a:t> per non </a:t>
            </a:r>
            <a:r>
              <a:rPr lang="en-GB" sz="2800" dirty="0" err="1" smtClean="0">
                <a:latin typeface="Times New Roman" pitchFamily="18" charset="0"/>
                <a:cs typeface="Times New Roman" pitchFamily="18" charset="0"/>
              </a:rPr>
              <a:t>consentire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all’avversario</a:t>
            </a:r>
            <a:r>
              <a:rPr lang="en-GB" sz="2800" dirty="0" smtClean="0">
                <a:latin typeface="Times New Roman" pitchFamily="18" charset="0"/>
                <a:cs typeface="Times New Roman" pitchFamily="18" charset="0"/>
              </a:rPr>
              <a:t> di </a:t>
            </a:r>
            <a:r>
              <a:rPr lang="en-GB" sz="2800" dirty="0" err="1" smtClean="0">
                <a:latin typeface="Times New Roman" pitchFamily="18" charset="0"/>
                <a:cs typeface="Times New Roman" pitchFamily="18" charset="0"/>
              </a:rPr>
              <a:t>mettere</a:t>
            </a:r>
            <a:r>
              <a:rPr lang="en-GB" sz="2800" dirty="0" smtClean="0">
                <a:latin typeface="Times New Roman" pitchFamily="18" charset="0"/>
                <a:cs typeface="Times New Roman" pitchFamily="18" charset="0"/>
              </a:rPr>
              <a:t> a segno un </a:t>
            </a:r>
            <a:r>
              <a:rPr lang="en-GB" sz="2800" dirty="0" err="1" smtClean="0">
                <a:latin typeface="Times New Roman" pitchFamily="18" charset="0"/>
                <a:cs typeface="Times New Roman" pitchFamily="18" charset="0"/>
              </a:rPr>
              <a:t>punto</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viene</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sanzionato</a:t>
            </a:r>
            <a:r>
              <a:rPr lang="en-GB" sz="2800" dirty="0" smtClean="0">
                <a:latin typeface="Times New Roman" pitchFamily="18" charset="0"/>
                <a:cs typeface="Times New Roman" pitchFamily="18" charset="0"/>
              </a:rPr>
              <a:t> con un </a:t>
            </a:r>
            <a:r>
              <a:rPr lang="en-GB" sz="2800" dirty="0" err="1" smtClean="0">
                <a:latin typeface="Times New Roman" pitchFamily="18" charset="0"/>
                <a:cs typeface="Times New Roman" pitchFamily="18" charset="0"/>
              </a:rPr>
              <a:t>avvertimento</a:t>
            </a:r>
            <a:r>
              <a:rPr lang="en-GB" sz="2800" dirty="0" smtClean="0">
                <a:latin typeface="Times New Roman" pitchFamily="18" charset="0"/>
                <a:cs typeface="Times New Roman" pitchFamily="18" charset="0"/>
              </a:rPr>
              <a:t> o </a:t>
            </a:r>
            <a:r>
              <a:rPr lang="en-GB" sz="2800" dirty="0" err="1" smtClean="0">
                <a:latin typeface="Times New Roman" pitchFamily="18" charset="0"/>
                <a:cs typeface="Times New Roman" pitchFamily="18" charset="0"/>
              </a:rPr>
              <a:t>una</a:t>
            </a:r>
            <a:r>
              <a:rPr lang="en-GB" sz="2800" dirty="0" smtClean="0">
                <a:latin typeface="Times New Roman" pitchFamily="18" charset="0"/>
                <a:cs typeface="Times New Roman" pitchFamily="18" charset="0"/>
              </a:rPr>
              <a:t> </a:t>
            </a:r>
            <a:r>
              <a:rPr lang="en-GB" sz="2800" dirty="0" err="1" smtClean="0">
                <a:latin typeface="Times New Roman" pitchFamily="18" charset="0"/>
                <a:cs typeface="Times New Roman" pitchFamily="18" charset="0"/>
              </a:rPr>
              <a:t>penalità</a:t>
            </a:r>
            <a:r>
              <a:rPr lang="en-GB" sz="2800" dirty="0" smtClean="0">
                <a:latin typeface="Times New Roman" pitchFamily="18" charset="0"/>
                <a:cs typeface="Times New Roman" pitchFamily="18" charset="0"/>
              </a:rPr>
              <a:t>.  </a:t>
            </a:r>
          </a:p>
          <a:p>
            <a:pPr marL="0" indent="0" algn="just" eaLnBrk="1" hangingPunct="1">
              <a:spcBef>
                <a:spcPts val="0"/>
              </a:spcBef>
              <a:buFont typeface="Wingdings" pitchFamily="2" charset="2"/>
              <a:buNone/>
              <a:defRPr/>
            </a:pPr>
            <a:endParaRPr lang="en-GB"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
          <p:cNvSpPr>
            <a:spLocks noChangeArrowheads="1"/>
          </p:cNvSpPr>
          <p:nvPr/>
        </p:nvSpPr>
        <p:spPr bwMode="auto">
          <a:xfrm>
            <a:off x="468313" y="188640"/>
            <a:ext cx="7770812" cy="3929335"/>
          </a:xfrm>
          <a:prstGeom prst="rect">
            <a:avLst/>
          </a:prstGeom>
          <a:noFill/>
          <a:ln w="9525">
            <a:noFill/>
            <a:round/>
            <a:headEnd/>
            <a:tailEnd/>
          </a:ln>
        </p:spPr>
        <p:txBody>
          <a:bodyPr lIns="90000" tIns="80280" rIns="90000" bIns="45000"/>
          <a:lstStyle/>
          <a:p>
            <a:pPr algn="ctr" hangingPunct="0">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it-IT" altLang="it-IT" sz="4000" b="1" dirty="0">
                <a:solidFill>
                  <a:schemeClr val="accent2"/>
                </a:solidFill>
              </a:rPr>
              <a:t>    </a:t>
            </a:r>
            <a:r>
              <a:rPr lang="it-IT" altLang="it-IT" sz="3200" b="1" u="sng" dirty="0" smtClean="0">
                <a:solidFill>
                  <a:schemeClr val="accent2"/>
                </a:solidFill>
                <a:latin typeface="Arial Black" pitchFamily="34" charset="0"/>
              </a:rPr>
              <a:t>CATEGORIA 2</a:t>
            </a:r>
            <a:r>
              <a:rPr lang="it-IT" altLang="it-IT" sz="3200" b="1" dirty="0" smtClean="0">
                <a:solidFill>
                  <a:schemeClr val="accent2"/>
                </a:solidFill>
                <a:latin typeface="Arial Black" pitchFamily="34" charset="0"/>
              </a:rPr>
              <a:t>         </a:t>
            </a:r>
          </a:p>
          <a:p>
            <a:pPr hangingPunct="0">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it-IT" altLang="it-IT" sz="3200" b="1" dirty="0" smtClean="0">
              <a:solidFill>
                <a:schemeClr val="accent2"/>
              </a:solidFill>
              <a:latin typeface="Arial Black" pitchFamily="34" charset="0"/>
            </a:endParaRPr>
          </a:p>
          <a:p>
            <a:pPr algn="ctr" hangingPunct="0">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it-IT" altLang="it-IT" sz="3200" b="1" dirty="0" smtClean="0">
                <a:solidFill>
                  <a:schemeClr val="accent2"/>
                </a:solidFill>
                <a:latin typeface="Arial Black" pitchFamily="34" charset="0"/>
              </a:rPr>
              <a:t>Eludere </a:t>
            </a:r>
            <a:r>
              <a:rPr lang="it-IT" altLang="it-IT" sz="3200" b="1" dirty="0">
                <a:solidFill>
                  <a:schemeClr val="accent2"/>
                </a:solidFill>
                <a:latin typeface="Arial Black" pitchFamily="34" charset="0"/>
              </a:rPr>
              <a:t>il</a:t>
            </a:r>
            <a:r>
              <a:rPr lang="sl-SI" altLang="it-IT" sz="3200" b="1" dirty="0">
                <a:solidFill>
                  <a:schemeClr val="accent2"/>
                </a:solidFill>
                <a:latin typeface="Arial Black" pitchFamily="34" charset="0"/>
              </a:rPr>
              <a:t> combat</a:t>
            </a:r>
            <a:r>
              <a:rPr lang="it-IT" altLang="it-IT" sz="3200" b="1" dirty="0" err="1">
                <a:solidFill>
                  <a:schemeClr val="accent2"/>
                </a:solidFill>
                <a:latin typeface="Arial Black" pitchFamily="34" charset="0"/>
              </a:rPr>
              <a:t>timento</a:t>
            </a:r>
            <a:r>
              <a:rPr lang="it-IT" altLang="it-IT" sz="3200" b="1" dirty="0">
                <a:solidFill>
                  <a:schemeClr val="accent2"/>
                </a:solidFill>
                <a:latin typeface="Arial Black" pitchFamily="34" charset="0"/>
              </a:rPr>
              <a:t>.</a:t>
            </a:r>
          </a:p>
          <a:p>
            <a:pPr hangingPunct="0">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it-IT" altLang="it-IT" sz="4000" b="1" dirty="0">
                <a:solidFill>
                  <a:srgbClr val="FF0000"/>
                </a:solidFill>
              </a:rPr>
              <a:t>    </a:t>
            </a:r>
            <a:endParaRPr lang="sl-SI" altLang="it-IT" sz="4000" dirty="0">
              <a:solidFill>
                <a:srgbClr val="000000"/>
              </a:solidFill>
            </a:endParaRPr>
          </a:p>
        </p:txBody>
      </p:sp>
      <p:sp>
        <p:nvSpPr>
          <p:cNvPr id="73733" name="Rettangolo 4"/>
          <p:cNvSpPr>
            <a:spLocks noChangeArrowheads="1"/>
          </p:cNvSpPr>
          <p:nvPr/>
        </p:nvSpPr>
        <p:spPr bwMode="auto">
          <a:xfrm>
            <a:off x="611188" y="1988840"/>
            <a:ext cx="8064500" cy="4745915"/>
          </a:xfrm>
          <a:prstGeom prst="rect">
            <a:avLst/>
          </a:prstGeom>
          <a:noFill/>
          <a:ln w="9525">
            <a:noFill/>
            <a:miter lim="800000"/>
            <a:headEnd/>
            <a:tailEnd/>
          </a:ln>
        </p:spPr>
        <p:txBody>
          <a:bodyPr wrap="square">
            <a:spAutoFit/>
          </a:bodyPr>
          <a:lstStyle/>
          <a:p>
            <a:pPr algn="ctr">
              <a:lnSpc>
                <a:spcPct val="90000"/>
              </a:lnSpc>
              <a:buFont typeface="Wingdings" pitchFamily="2" charset="2"/>
              <a:buNone/>
            </a:pPr>
            <a:r>
              <a:rPr lang="en-GB" altLang="it-IT" sz="2400" b="1" dirty="0" err="1">
                <a:latin typeface="Arial" pitchFamily="34" charset="0"/>
                <a:cs typeface="Arial" pitchFamily="34" charset="0"/>
              </a:rPr>
              <a:t>si</a:t>
            </a:r>
            <a:r>
              <a:rPr lang="en-GB" altLang="it-IT" sz="2400" b="1" dirty="0">
                <a:latin typeface="Arial" pitchFamily="34" charset="0"/>
                <a:cs typeface="Arial" pitchFamily="34" charset="0"/>
              </a:rPr>
              <a:t> </a:t>
            </a:r>
            <a:r>
              <a:rPr lang="en-GB" altLang="it-IT" sz="2400" b="1" dirty="0" err="1">
                <a:latin typeface="Arial" pitchFamily="34" charset="0"/>
                <a:cs typeface="Arial" pitchFamily="34" charset="0"/>
              </a:rPr>
              <a:t>riferisce</a:t>
            </a:r>
            <a:r>
              <a:rPr lang="en-GB" altLang="it-IT" sz="2400" b="1" dirty="0">
                <a:latin typeface="Arial" pitchFamily="34" charset="0"/>
                <a:cs typeface="Arial" pitchFamily="34" charset="0"/>
              </a:rPr>
              <a:t> a </a:t>
            </a:r>
            <a:r>
              <a:rPr lang="en-GB" altLang="it-IT" sz="2400" b="1" dirty="0" err="1">
                <a:latin typeface="Arial" pitchFamily="34" charset="0"/>
                <a:cs typeface="Arial" pitchFamily="34" charset="0"/>
              </a:rPr>
              <a:t>una</a:t>
            </a:r>
            <a:r>
              <a:rPr lang="en-GB" altLang="it-IT" sz="2400" b="1" dirty="0">
                <a:latin typeface="Arial" pitchFamily="34" charset="0"/>
                <a:cs typeface="Arial" pitchFamily="34" charset="0"/>
              </a:rPr>
              <a:t> </a:t>
            </a:r>
            <a:r>
              <a:rPr lang="en-GB" altLang="it-IT" sz="2400" b="1" dirty="0" err="1">
                <a:latin typeface="Arial" pitchFamily="34" charset="0"/>
                <a:cs typeface="Arial" pitchFamily="34" charset="0"/>
              </a:rPr>
              <a:t>situazione</a:t>
            </a:r>
            <a:r>
              <a:rPr lang="en-GB" altLang="it-IT" sz="2400" b="1" dirty="0">
                <a:latin typeface="Arial" pitchFamily="34" charset="0"/>
                <a:cs typeface="Arial" pitchFamily="34" charset="0"/>
              </a:rPr>
              <a:t> dove </a:t>
            </a:r>
            <a:r>
              <a:rPr lang="en-GB" altLang="it-IT" sz="2400" b="1" dirty="0" err="1">
                <a:latin typeface="Arial" pitchFamily="34" charset="0"/>
                <a:cs typeface="Arial" pitchFamily="34" charset="0"/>
              </a:rPr>
              <a:t>l’Atleta</a:t>
            </a:r>
            <a:r>
              <a:rPr lang="en-GB" altLang="it-IT" sz="2400" b="1" dirty="0">
                <a:latin typeface="Arial" pitchFamily="34" charset="0"/>
                <a:cs typeface="Arial" pitchFamily="34" charset="0"/>
              </a:rPr>
              <a:t> </a:t>
            </a:r>
            <a:r>
              <a:rPr lang="en-GB" altLang="it-IT" sz="2400" b="1" dirty="0" err="1">
                <a:latin typeface="Arial" pitchFamily="34" charset="0"/>
                <a:cs typeface="Arial" pitchFamily="34" charset="0"/>
              </a:rPr>
              <a:t>tenta</a:t>
            </a:r>
            <a:r>
              <a:rPr lang="en-GB" altLang="it-IT" sz="2400" b="1" dirty="0">
                <a:latin typeface="Arial" pitchFamily="34" charset="0"/>
                <a:cs typeface="Arial" pitchFamily="34" charset="0"/>
              </a:rPr>
              <a:t> </a:t>
            </a:r>
            <a:r>
              <a:rPr lang="en-GB" altLang="it-IT" sz="2400" b="1" dirty="0" err="1">
                <a:latin typeface="Arial" pitchFamily="34" charset="0"/>
                <a:cs typeface="Arial" pitchFamily="34" charset="0"/>
              </a:rPr>
              <a:t>di</a:t>
            </a:r>
            <a:r>
              <a:rPr lang="en-GB" altLang="it-IT" sz="2400" b="1" dirty="0">
                <a:latin typeface="Arial" pitchFamily="34" charset="0"/>
                <a:cs typeface="Arial" pitchFamily="34" charset="0"/>
              </a:rPr>
              <a:t> </a:t>
            </a:r>
            <a:r>
              <a:rPr lang="en-GB" altLang="it-IT" sz="2400" b="1" dirty="0" err="1">
                <a:latin typeface="Arial" pitchFamily="34" charset="0"/>
                <a:cs typeface="Arial" pitchFamily="34" charset="0"/>
              </a:rPr>
              <a:t>impedire</a:t>
            </a:r>
            <a:r>
              <a:rPr lang="en-GB" altLang="it-IT" sz="2400" b="1" dirty="0">
                <a:latin typeface="Arial" pitchFamily="34" charset="0"/>
                <a:cs typeface="Arial" pitchFamily="34" charset="0"/>
              </a:rPr>
              <a:t> </a:t>
            </a:r>
            <a:r>
              <a:rPr lang="en-GB" altLang="it-IT" sz="2400" b="1" dirty="0" err="1">
                <a:latin typeface="Arial" pitchFamily="34" charset="0"/>
                <a:cs typeface="Arial" pitchFamily="34" charset="0"/>
              </a:rPr>
              <a:t>che</a:t>
            </a:r>
            <a:r>
              <a:rPr lang="en-GB" altLang="it-IT" sz="2400" b="1" dirty="0">
                <a:latin typeface="Arial" pitchFamily="34" charset="0"/>
                <a:cs typeface="Arial" pitchFamily="34" charset="0"/>
              </a:rPr>
              <a:t> </a:t>
            </a:r>
            <a:r>
              <a:rPr lang="en-GB" altLang="it-IT" sz="2400" b="1" dirty="0" err="1">
                <a:latin typeface="Arial" pitchFamily="34" charset="0"/>
                <a:cs typeface="Arial" pitchFamily="34" charset="0"/>
              </a:rPr>
              <a:t>l’Avversario</a:t>
            </a:r>
            <a:r>
              <a:rPr lang="en-GB" altLang="it-IT" sz="2400" b="1" dirty="0">
                <a:latin typeface="Arial" pitchFamily="34" charset="0"/>
                <a:cs typeface="Arial" pitchFamily="34" charset="0"/>
              </a:rPr>
              <a:t> </a:t>
            </a:r>
            <a:r>
              <a:rPr lang="en-GB" altLang="it-IT" sz="2400" b="1" dirty="0" err="1">
                <a:latin typeface="Arial" pitchFamily="34" charset="0"/>
                <a:cs typeface="Arial" pitchFamily="34" charset="0"/>
              </a:rPr>
              <a:t>abbia</a:t>
            </a:r>
            <a:r>
              <a:rPr lang="en-GB" altLang="it-IT" sz="2400" b="1" dirty="0">
                <a:latin typeface="Arial" pitchFamily="34" charset="0"/>
                <a:cs typeface="Arial" pitchFamily="34" charset="0"/>
              </a:rPr>
              <a:t> la </a:t>
            </a:r>
            <a:r>
              <a:rPr lang="en-GB" altLang="it-IT" sz="2400" b="1" dirty="0" err="1">
                <a:latin typeface="Arial" pitchFamily="34" charset="0"/>
                <a:cs typeface="Arial" pitchFamily="34" charset="0"/>
              </a:rPr>
              <a:t>possibilità</a:t>
            </a:r>
            <a:r>
              <a:rPr lang="en-GB" altLang="it-IT" sz="2400" b="1" dirty="0">
                <a:latin typeface="Arial" pitchFamily="34" charset="0"/>
                <a:cs typeface="Arial" pitchFamily="34" charset="0"/>
              </a:rPr>
              <a:t> </a:t>
            </a:r>
            <a:r>
              <a:rPr lang="en-GB" altLang="it-IT" sz="2400" b="1" dirty="0" err="1">
                <a:latin typeface="Arial" pitchFamily="34" charset="0"/>
                <a:cs typeface="Arial" pitchFamily="34" charset="0"/>
              </a:rPr>
              <a:t>di</a:t>
            </a:r>
            <a:r>
              <a:rPr lang="en-GB" altLang="it-IT" sz="2400" b="1" dirty="0">
                <a:latin typeface="Arial" pitchFamily="34" charset="0"/>
                <a:cs typeface="Arial" pitchFamily="34" charset="0"/>
              </a:rPr>
              <a:t> fare </a:t>
            </a:r>
            <a:r>
              <a:rPr lang="en-GB" altLang="it-IT" sz="2400" b="1" dirty="0" err="1">
                <a:latin typeface="Arial" pitchFamily="34" charset="0"/>
                <a:cs typeface="Arial" pitchFamily="34" charset="0"/>
              </a:rPr>
              <a:t>punti</a:t>
            </a:r>
            <a:r>
              <a:rPr lang="en-GB" altLang="it-IT" sz="2400" b="1" dirty="0">
                <a:latin typeface="Arial" pitchFamily="34" charset="0"/>
                <a:cs typeface="Arial" pitchFamily="34" charset="0"/>
              </a:rPr>
              <a:t> </a:t>
            </a:r>
            <a:r>
              <a:rPr lang="en-GB" altLang="it-IT" sz="2400" b="1" dirty="0" err="1">
                <a:latin typeface="Arial" pitchFamily="34" charset="0"/>
                <a:cs typeface="Arial" pitchFamily="34" charset="0"/>
              </a:rPr>
              <a:t>utilizzando</a:t>
            </a:r>
            <a:r>
              <a:rPr lang="en-GB" altLang="it-IT" sz="2400" b="1" dirty="0">
                <a:latin typeface="Arial" pitchFamily="34" charset="0"/>
                <a:cs typeface="Arial" pitchFamily="34" charset="0"/>
              </a:rPr>
              <a:t> un </a:t>
            </a:r>
            <a:r>
              <a:rPr lang="en-GB" altLang="it-IT" sz="2400" b="1" dirty="0" err="1">
                <a:latin typeface="Arial" pitchFamily="34" charset="0"/>
                <a:cs typeface="Arial" pitchFamily="34" charset="0"/>
              </a:rPr>
              <a:t>comportamento</a:t>
            </a:r>
            <a:r>
              <a:rPr lang="en-GB" altLang="it-IT" sz="2400" b="1" dirty="0">
                <a:latin typeface="Arial" pitchFamily="34" charset="0"/>
                <a:cs typeface="Arial" pitchFamily="34" charset="0"/>
              </a:rPr>
              <a:t> </a:t>
            </a:r>
            <a:r>
              <a:rPr lang="en-GB" altLang="it-IT" b="1" dirty="0" err="1" smtClean="0">
                <a:latin typeface="Arial" pitchFamily="34" charset="0"/>
                <a:cs typeface="Arial" pitchFamily="34" charset="0"/>
              </a:rPr>
              <a:t>caratterizzato</a:t>
            </a:r>
            <a:r>
              <a:rPr lang="en-GB" altLang="it-IT" b="1" dirty="0" smtClean="0">
                <a:latin typeface="Arial" pitchFamily="34" charset="0"/>
                <a:cs typeface="Arial" pitchFamily="34" charset="0"/>
              </a:rPr>
              <a:t> </a:t>
            </a:r>
            <a:r>
              <a:rPr lang="en-GB" altLang="it-IT" b="1" dirty="0" err="1" smtClean="0">
                <a:latin typeface="Arial" pitchFamily="34" charset="0"/>
                <a:cs typeface="Arial" pitchFamily="34" charset="0"/>
              </a:rPr>
              <a:t>da</a:t>
            </a:r>
            <a:endParaRPr lang="en-GB" altLang="it-IT" sz="2400" b="1" dirty="0">
              <a:latin typeface="Arial" pitchFamily="34" charset="0"/>
              <a:cs typeface="Arial" pitchFamily="34" charset="0"/>
            </a:endParaRPr>
          </a:p>
          <a:p>
            <a:pPr algn="ctr">
              <a:lnSpc>
                <a:spcPct val="90000"/>
              </a:lnSpc>
              <a:buFont typeface="Wingdings" pitchFamily="2" charset="2"/>
              <a:buNone/>
            </a:pPr>
            <a:r>
              <a:rPr lang="en-GB" altLang="it-IT" sz="3600" dirty="0" smtClean="0">
                <a:solidFill>
                  <a:srgbClr val="FF0000"/>
                </a:solidFill>
                <a:latin typeface="Arial" pitchFamily="34" charset="0"/>
                <a:cs typeface="Arial" pitchFamily="34" charset="0"/>
              </a:rPr>
              <a:t>“ </a:t>
            </a:r>
            <a:r>
              <a:rPr lang="en-GB" altLang="it-IT" sz="3600" dirty="0" err="1">
                <a:solidFill>
                  <a:srgbClr val="FF0000"/>
                </a:solidFill>
                <a:latin typeface="Arial" pitchFamily="34" charset="0"/>
                <a:cs typeface="Arial" pitchFamily="34" charset="0"/>
              </a:rPr>
              <a:t>perdita</a:t>
            </a:r>
            <a:r>
              <a:rPr lang="en-GB" altLang="it-IT" sz="3600" dirty="0">
                <a:solidFill>
                  <a:srgbClr val="FF0000"/>
                </a:solidFill>
                <a:latin typeface="Arial" pitchFamily="34" charset="0"/>
                <a:cs typeface="Arial" pitchFamily="34" charset="0"/>
              </a:rPr>
              <a:t> </a:t>
            </a:r>
            <a:r>
              <a:rPr lang="en-GB" altLang="it-IT" sz="3600" dirty="0" err="1">
                <a:solidFill>
                  <a:srgbClr val="FF0000"/>
                </a:solidFill>
                <a:latin typeface="Arial" pitchFamily="34" charset="0"/>
                <a:cs typeface="Arial" pitchFamily="34" charset="0"/>
              </a:rPr>
              <a:t>di</a:t>
            </a:r>
            <a:r>
              <a:rPr lang="en-GB" altLang="it-IT" sz="3600" dirty="0">
                <a:solidFill>
                  <a:srgbClr val="FF0000"/>
                </a:solidFill>
                <a:latin typeface="Arial" pitchFamily="34" charset="0"/>
                <a:cs typeface="Arial" pitchFamily="34" charset="0"/>
              </a:rPr>
              <a:t> tempo”.</a:t>
            </a:r>
            <a:r>
              <a:rPr lang="en-GB" altLang="it-IT" sz="3200" dirty="0">
                <a:solidFill>
                  <a:srgbClr val="FF0000"/>
                </a:solidFill>
                <a:latin typeface="Arial" pitchFamily="34" charset="0"/>
                <a:cs typeface="Arial" pitchFamily="34" charset="0"/>
              </a:rPr>
              <a:t> </a:t>
            </a:r>
          </a:p>
          <a:p>
            <a:pPr algn="ctr">
              <a:lnSpc>
                <a:spcPct val="90000"/>
              </a:lnSpc>
              <a:buFont typeface="Wingdings" pitchFamily="2" charset="2"/>
              <a:buNone/>
            </a:pPr>
            <a:endParaRPr lang="en-GB" altLang="it-IT" sz="2000" b="1" dirty="0">
              <a:latin typeface="Arial" pitchFamily="34" charset="0"/>
              <a:cs typeface="Arial" pitchFamily="34" charset="0"/>
            </a:endParaRPr>
          </a:p>
          <a:p>
            <a:pPr algn="ctr">
              <a:lnSpc>
                <a:spcPct val="90000"/>
              </a:lnSpc>
              <a:buFont typeface="Wingdings" pitchFamily="2" charset="2"/>
              <a:buNone/>
            </a:pPr>
            <a:r>
              <a:rPr lang="en-GB" altLang="it-IT" sz="2000" b="1" dirty="0" err="1">
                <a:latin typeface="Arial" pitchFamily="34" charset="0"/>
                <a:cs typeface="Arial" pitchFamily="34" charset="0"/>
              </a:rPr>
              <a:t>L’Atleta</a:t>
            </a:r>
            <a:r>
              <a:rPr lang="en-GB" altLang="it-IT" sz="2000" b="1" dirty="0">
                <a:latin typeface="Arial" pitchFamily="34" charset="0"/>
                <a:cs typeface="Arial" pitchFamily="34" charset="0"/>
              </a:rPr>
              <a:t> </a:t>
            </a:r>
            <a:r>
              <a:rPr lang="en-GB" altLang="it-IT" sz="2000" b="1" dirty="0" err="1">
                <a:latin typeface="Arial" pitchFamily="34" charset="0"/>
                <a:cs typeface="Arial" pitchFamily="34" charset="0"/>
              </a:rPr>
              <a:t>che</a:t>
            </a:r>
            <a:r>
              <a:rPr lang="en-GB" altLang="it-IT" sz="2000" b="1" dirty="0">
                <a:latin typeface="Arial" pitchFamily="34" charset="0"/>
                <a:cs typeface="Arial" pitchFamily="34" charset="0"/>
              </a:rPr>
              <a:t> continua ad </a:t>
            </a:r>
            <a:r>
              <a:rPr lang="en-GB" altLang="it-IT" sz="2000" b="1" dirty="0" err="1">
                <a:latin typeface="Arial" pitchFamily="34" charset="0"/>
                <a:cs typeface="Arial" pitchFamily="34" charset="0"/>
              </a:rPr>
              <a:t>indietreggiare</a:t>
            </a:r>
            <a:r>
              <a:rPr lang="en-GB" altLang="it-IT" sz="2000" b="1" dirty="0">
                <a:latin typeface="Arial" pitchFamily="34" charset="0"/>
                <a:cs typeface="Arial" pitchFamily="34" charset="0"/>
              </a:rPr>
              <a:t> </a:t>
            </a:r>
            <a:r>
              <a:rPr lang="en-GB" altLang="it-IT" sz="2000" b="1" dirty="0" err="1">
                <a:latin typeface="Arial" pitchFamily="34" charset="0"/>
                <a:cs typeface="Arial" pitchFamily="34" charset="0"/>
              </a:rPr>
              <a:t>costantemente</a:t>
            </a:r>
            <a:endParaRPr lang="en-GB" altLang="it-IT" sz="2400" b="1" dirty="0">
              <a:latin typeface="Arial" pitchFamily="34" charset="0"/>
              <a:cs typeface="Arial" pitchFamily="34" charset="0"/>
            </a:endParaRPr>
          </a:p>
          <a:p>
            <a:pPr algn="ctr">
              <a:lnSpc>
                <a:spcPct val="90000"/>
              </a:lnSpc>
              <a:buFont typeface="Wingdings" pitchFamily="2" charset="2"/>
              <a:buNone/>
            </a:pPr>
            <a:r>
              <a:rPr lang="en-GB" altLang="it-IT" sz="2400" dirty="0">
                <a:latin typeface="Arial" pitchFamily="34" charset="0"/>
                <a:cs typeface="Arial" pitchFamily="34" charset="0"/>
              </a:rPr>
              <a:t>          </a:t>
            </a:r>
            <a:r>
              <a:rPr lang="en-GB" altLang="it-IT" sz="2400" b="1" dirty="0" err="1">
                <a:solidFill>
                  <a:schemeClr val="accent2"/>
                </a:solidFill>
                <a:latin typeface="Arial" pitchFamily="34" charset="0"/>
                <a:cs typeface="Arial" pitchFamily="34" charset="0"/>
              </a:rPr>
              <a:t>senza</a:t>
            </a:r>
            <a:r>
              <a:rPr lang="en-GB" altLang="it-IT" sz="2400" b="1" dirty="0">
                <a:solidFill>
                  <a:schemeClr val="accent2"/>
                </a:solidFill>
                <a:latin typeface="Arial" pitchFamily="34" charset="0"/>
                <a:cs typeface="Arial" pitchFamily="34" charset="0"/>
              </a:rPr>
              <a:t> </a:t>
            </a:r>
            <a:r>
              <a:rPr lang="en-GB" altLang="it-IT" sz="2400" b="1" dirty="0" err="1">
                <a:solidFill>
                  <a:schemeClr val="accent2"/>
                </a:solidFill>
                <a:latin typeface="Arial" pitchFamily="34" charset="0"/>
                <a:cs typeface="Arial" pitchFamily="34" charset="0"/>
              </a:rPr>
              <a:t>sferrare</a:t>
            </a:r>
            <a:r>
              <a:rPr lang="en-GB" altLang="it-IT" sz="2400" b="1" dirty="0">
                <a:solidFill>
                  <a:schemeClr val="accent2"/>
                </a:solidFill>
                <a:latin typeface="Arial" pitchFamily="34" charset="0"/>
                <a:cs typeface="Arial" pitchFamily="34" charset="0"/>
              </a:rPr>
              <a:t> </a:t>
            </a:r>
            <a:r>
              <a:rPr lang="en-GB" altLang="it-IT" sz="2400" b="1" dirty="0" err="1">
                <a:solidFill>
                  <a:schemeClr val="accent2"/>
                </a:solidFill>
                <a:latin typeface="Arial" pitchFamily="34" charset="0"/>
                <a:cs typeface="Arial" pitchFamily="34" charset="0"/>
              </a:rPr>
              <a:t>il</a:t>
            </a:r>
            <a:r>
              <a:rPr lang="en-GB" altLang="it-IT" sz="2400" b="1" dirty="0">
                <a:solidFill>
                  <a:schemeClr val="accent2"/>
                </a:solidFill>
                <a:latin typeface="Arial" pitchFamily="34" charset="0"/>
                <a:cs typeface="Arial" pitchFamily="34" charset="0"/>
              </a:rPr>
              <a:t> </a:t>
            </a:r>
            <a:r>
              <a:rPr lang="en-GB" altLang="it-IT" sz="2400" b="1" dirty="0" err="1">
                <a:solidFill>
                  <a:schemeClr val="accent2"/>
                </a:solidFill>
                <a:latin typeface="Arial" pitchFamily="34" charset="0"/>
                <a:cs typeface="Arial" pitchFamily="34" charset="0"/>
              </a:rPr>
              <a:t>contrattacco</a:t>
            </a:r>
            <a:r>
              <a:rPr lang="en-GB" altLang="it-IT" sz="2400" b="1" dirty="0">
                <a:solidFill>
                  <a:schemeClr val="accent2"/>
                </a:solidFill>
                <a:latin typeface="Arial" pitchFamily="34" charset="0"/>
                <a:cs typeface="Arial" pitchFamily="34" charset="0"/>
              </a:rPr>
              <a:t>, </a:t>
            </a:r>
          </a:p>
          <a:p>
            <a:pPr algn="ctr">
              <a:lnSpc>
                <a:spcPct val="90000"/>
              </a:lnSpc>
              <a:buFont typeface="Wingdings" pitchFamily="2" charset="2"/>
              <a:buNone/>
            </a:pPr>
            <a:r>
              <a:rPr lang="en-GB" altLang="it-IT" sz="2000" b="1" dirty="0">
                <a:latin typeface="Arial" pitchFamily="34" charset="0"/>
                <a:cs typeface="Arial" pitchFamily="34" charset="0"/>
              </a:rPr>
              <a:t>        </a:t>
            </a:r>
            <a:r>
              <a:rPr lang="en-GB" altLang="it-IT" sz="2000" b="1" dirty="0" err="1">
                <a:latin typeface="Arial" pitchFamily="34" charset="0"/>
                <a:cs typeface="Arial" pitchFamily="34" charset="0"/>
              </a:rPr>
              <a:t>che</a:t>
            </a:r>
            <a:r>
              <a:rPr lang="en-GB" altLang="it-IT" sz="2400" b="1" dirty="0">
                <a:solidFill>
                  <a:srgbClr val="00FF00"/>
                </a:solidFill>
                <a:latin typeface="Arial" pitchFamily="34" charset="0"/>
                <a:cs typeface="Arial" pitchFamily="34" charset="0"/>
              </a:rPr>
              <a:t> </a:t>
            </a:r>
            <a:r>
              <a:rPr lang="en-GB" altLang="it-IT" sz="2400" b="1" dirty="0" err="1">
                <a:solidFill>
                  <a:schemeClr val="accent2"/>
                </a:solidFill>
                <a:latin typeface="Arial" pitchFamily="34" charset="0"/>
                <a:cs typeface="Arial" pitchFamily="34" charset="0"/>
              </a:rPr>
              <a:t>effettua</a:t>
            </a:r>
            <a:r>
              <a:rPr lang="en-GB" altLang="it-IT" sz="2400" b="1" dirty="0">
                <a:solidFill>
                  <a:schemeClr val="accent2"/>
                </a:solidFill>
                <a:latin typeface="Arial" pitchFamily="34" charset="0"/>
                <a:cs typeface="Arial" pitchFamily="34" charset="0"/>
              </a:rPr>
              <a:t> </a:t>
            </a:r>
            <a:r>
              <a:rPr lang="en-GB" altLang="it-IT" sz="2400" b="1" dirty="0" err="1">
                <a:solidFill>
                  <a:schemeClr val="accent2"/>
                </a:solidFill>
                <a:latin typeface="Arial" pitchFamily="34" charset="0"/>
                <a:cs typeface="Arial" pitchFamily="34" charset="0"/>
              </a:rPr>
              <a:t>trattenute</a:t>
            </a:r>
            <a:r>
              <a:rPr lang="en-GB" altLang="it-IT" sz="2400" b="1" dirty="0">
                <a:solidFill>
                  <a:schemeClr val="accent2"/>
                </a:solidFill>
                <a:latin typeface="Arial" pitchFamily="34" charset="0"/>
                <a:cs typeface="Arial" pitchFamily="34" charset="0"/>
              </a:rPr>
              <a:t> </a:t>
            </a:r>
            <a:r>
              <a:rPr lang="en-GB" altLang="it-IT" sz="2400" b="1" dirty="0" err="1">
                <a:solidFill>
                  <a:schemeClr val="accent2"/>
                </a:solidFill>
                <a:latin typeface="Arial" pitchFamily="34" charset="0"/>
                <a:cs typeface="Arial" pitchFamily="34" charset="0"/>
              </a:rPr>
              <a:t>immotivate</a:t>
            </a:r>
            <a:endParaRPr lang="en-GB" altLang="it-IT" sz="2400" b="1" dirty="0">
              <a:solidFill>
                <a:schemeClr val="accent2"/>
              </a:solidFill>
              <a:latin typeface="Arial" pitchFamily="34" charset="0"/>
              <a:cs typeface="Arial" pitchFamily="34" charset="0"/>
            </a:endParaRPr>
          </a:p>
          <a:p>
            <a:pPr algn="ctr">
              <a:lnSpc>
                <a:spcPct val="90000"/>
              </a:lnSpc>
              <a:buFont typeface="Wingdings" pitchFamily="2" charset="2"/>
              <a:buNone/>
            </a:pPr>
            <a:r>
              <a:rPr lang="en-GB" altLang="it-IT" sz="2400" b="1" dirty="0">
                <a:solidFill>
                  <a:srgbClr val="00FF00"/>
                </a:solidFill>
                <a:latin typeface="Arial" pitchFamily="34" charset="0"/>
                <a:cs typeface="Arial" pitchFamily="34" charset="0"/>
              </a:rPr>
              <a:t> </a:t>
            </a:r>
            <a:r>
              <a:rPr lang="en-GB" altLang="it-IT" sz="2000" b="1" dirty="0">
                <a:latin typeface="Arial" pitchFamily="34" charset="0"/>
                <a:cs typeface="Arial" pitchFamily="34" charset="0"/>
              </a:rPr>
              <a:t>o </a:t>
            </a:r>
            <a:r>
              <a:rPr lang="en-GB" altLang="it-IT" sz="2000" b="1" dirty="0" err="1">
                <a:latin typeface="Arial" pitchFamily="34" charset="0"/>
                <a:cs typeface="Arial" pitchFamily="34" charset="0"/>
              </a:rPr>
              <a:t>che</a:t>
            </a:r>
            <a:r>
              <a:rPr lang="en-GB" altLang="it-IT" sz="2000" b="1" dirty="0">
                <a:latin typeface="Arial" pitchFamily="34" charset="0"/>
                <a:cs typeface="Arial" pitchFamily="34" charset="0"/>
              </a:rPr>
              <a:t> </a:t>
            </a:r>
            <a:r>
              <a:rPr lang="en-GB" altLang="it-IT" sz="2400" b="1" dirty="0" err="1">
                <a:solidFill>
                  <a:schemeClr val="accent2"/>
                </a:solidFill>
                <a:latin typeface="Arial" pitchFamily="34" charset="0"/>
                <a:cs typeface="Arial" pitchFamily="34" charset="0"/>
              </a:rPr>
              <a:t>esce</a:t>
            </a:r>
            <a:r>
              <a:rPr lang="en-GB" altLang="it-IT" sz="2400" b="1" dirty="0">
                <a:solidFill>
                  <a:schemeClr val="accent2"/>
                </a:solidFill>
                <a:latin typeface="Arial" pitchFamily="34" charset="0"/>
                <a:cs typeface="Arial" pitchFamily="34" charset="0"/>
              </a:rPr>
              <a:t> </a:t>
            </a:r>
            <a:r>
              <a:rPr lang="en-GB" altLang="it-IT" sz="2400" b="1" dirty="0" err="1">
                <a:solidFill>
                  <a:schemeClr val="accent2"/>
                </a:solidFill>
                <a:latin typeface="Arial" pitchFamily="34" charset="0"/>
                <a:cs typeface="Arial" pitchFamily="34" charset="0"/>
              </a:rPr>
              <a:t>dall'area</a:t>
            </a:r>
            <a:r>
              <a:rPr lang="en-GB" altLang="it-IT" sz="2400" b="1" dirty="0">
                <a:solidFill>
                  <a:schemeClr val="accent2"/>
                </a:solidFill>
                <a:latin typeface="Arial" pitchFamily="34" charset="0"/>
                <a:cs typeface="Arial" pitchFamily="34" charset="0"/>
              </a:rPr>
              <a:t> </a:t>
            </a:r>
          </a:p>
          <a:p>
            <a:pPr algn="ctr">
              <a:lnSpc>
                <a:spcPct val="90000"/>
              </a:lnSpc>
              <a:buFont typeface="Wingdings" pitchFamily="2" charset="2"/>
              <a:buNone/>
            </a:pPr>
            <a:r>
              <a:rPr lang="en-GB" altLang="it-IT" sz="2400" dirty="0">
                <a:solidFill>
                  <a:srgbClr val="FF0000"/>
                </a:solidFill>
                <a:latin typeface="Arial" pitchFamily="34" charset="0"/>
                <a:cs typeface="Arial" pitchFamily="34" charset="0"/>
              </a:rPr>
              <a:t>  </a:t>
            </a:r>
            <a:r>
              <a:rPr lang="en-GB" altLang="it-IT" sz="2000" b="1" dirty="0">
                <a:latin typeface="Arial" pitchFamily="34" charset="0"/>
                <a:cs typeface="Arial" pitchFamily="34" charset="0"/>
              </a:rPr>
              <a:t>per non </a:t>
            </a:r>
            <a:r>
              <a:rPr lang="en-GB" altLang="it-IT" sz="2000" b="1" dirty="0" err="1">
                <a:latin typeface="Arial" pitchFamily="34" charset="0"/>
                <a:cs typeface="Arial" pitchFamily="34" charset="0"/>
              </a:rPr>
              <a:t>consentire</a:t>
            </a:r>
            <a:r>
              <a:rPr lang="en-GB" altLang="it-IT" sz="2000" b="1" dirty="0">
                <a:latin typeface="Arial" pitchFamily="34" charset="0"/>
                <a:cs typeface="Arial" pitchFamily="34" charset="0"/>
              </a:rPr>
              <a:t> </a:t>
            </a:r>
            <a:r>
              <a:rPr lang="en-GB" altLang="it-IT" sz="2000" b="1" dirty="0" err="1">
                <a:latin typeface="Arial" pitchFamily="34" charset="0"/>
                <a:cs typeface="Arial" pitchFamily="34" charset="0"/>
              </a:rPr>
              <a:t>all’avversario</a:t>
            </a:r>
            <a:r>
              <a:rPr lang="en-GB" altLang="it-IT" sz="2000" b="1" dirty="0">
                <a:latin typeface="Arial" pitchFamily="34" charset="0"/>
                <a:cs typeface="Arial" pitchFamily="34" charset="0"/>
              </a:rPr>
              <a:t> </a:t>
            </a:r>
            <a:r>
              <a:rPr lang="en-GB" altLang="it-IT" sz="2000" b="1" dirty="0" err="1">
                <a:latin typeface="Arial" pitchFamily="34" charset="0"/>
                <a:cs typeface="Arial" pitchFamily="34" charset="0"/>
              </a:rPr>
              <a:t>di</a:t>
            </a:r>
            <a:r>
              <a:rPr lang="en-GB" altLang="it-IT" sz="2000" b="1" dirty="0">
                <a:latin typeface="Arial" pitchFamily="34" charset="0"/>
                <a:cs typeface="Arial" pitchFamily="34" charset="0"/>
              </a:rPr>
              <a:t> </a:t>
            </a:r>
            <a:r>
              <a:rPr lang="en-GB" altLang="it-IT" sz="2000" b="1" dirty="0" err="1">
                <a:latin typeface="Arial" pitchFamily="34" charset="0"/>
                <a:cs typeface="Arial" pitchFamily="34" charset="0"/>
              </a:rPr>
              <a:t>mettere</a:t>
            </a:r>
            <a:r>
              <a:rPr lang="en-GB" altLang="it-IT" sz="2000" b="1" dirty="0">
                <a:latin typeface="Arial" pitchFamily="34" charset="0"/>
                <a:cs typeface="Arial" pitchFamily="34" charset="0"/>
              </a:rPr>
              <a:t> a </a:t>
            </a:r>
            <a:r>
              <a:rPr lang="en-GB" altLang="it-IT" sz="2000" b="1" dirty="0" err="1">
                <a:latin typeface="Arial" pitchFamily="34" charset="0"/>
                <a:cs typeface="Arial" pitchFamily="34" charset="0"/>
              </a:rPr>
              <a:t>segno</a:t>
            </a:r>
            <a:r>
              <a:rPr lang="en-GB" altLang="it-IT" sz="2000" b="1" dirty="0">
                <a:latin typeface="Arial" pitchFamily="34" charset="0"/>
                <a:cs typeface="Arial" pitchFamily="34" charset="0"/>
              </a:rPr>
              <a:t> un </a:t>
            </a:r>
            <a:r>
              <a:rPr lang="en-GB" altLang="it-IT" sz="2000" b="1" dirty="0" err="1">
                <a:latin typeface="Arial" pitchFamily="34" charset="0"/>
                <a:cs typeface="Arial" pitchFamily="34" charset="0"/>
              </a:rPr>
              <a:t>punto</a:t>
            </a:r>
            <a:r>
              <a:rPr lang="en-GB" altLang="it-IT" sz="2000" dirty="0">
                <a:latin typeface="Arial" pitchFamily="34" charset="0"/>
                <a:cs typeface="Arial" pitchFamily="34" charset="0"/>
              </a:rPr>
              <a:t>, </a:t>
            </a:r>
          </a:p>
          <a:p>
            <a:pPr algn="ctr">
              <a:lnSpc>
                <a:spcPct val="90000"/>
              </a:lnSpc>
              <a:buFont typeface="Wingdings" pitchFamily="2" charset="2"/>
              <a:buNone/>
            </a:pPr>
            <a:r>
              <a:rPr lang="en-GB" altLang="it-IT" sz="2000" b="1" dirty="0" err="1">
                <a:solidFill>
                  <a:srgbClr val="FF0000"/>
                </a:solidFill>
                <a:latin typeface="Arial" pitchFamily="34" charset="0"/>
                <a:cs typeface="Arial" pitchFamily="34" charset="0"/>
              </a:rPr>
              <a:t>viene</a:t>
            </a:r>
            <a:r>
              <a:rPr lang="en-GB" altLang="it-IT" sz="2000" b="1" dirty="0">
                <a:solidFill>
                  <a:srgbClr val="FF0000"/>
                </a:solidFill>
                <a:latin typeface="Arial" pitchFamily="34" charset="0"/>
                <a:cs typeface="Arial" pitchFamily="34" charset="0"/>
              </a:rPr>
              <a:t> </a:t>
            </a:r>
            <a:r>
              <a:rPr lang="en-GB" altLang="it-IT" sz="2000" b="1" dirty="0" err="1">
                <a:solidFill>
                  <a:srgbClr val="FF0000"/>
                </a:solidFill>
                <a:latin typeface="Arial" pitchFamily="34" charset="0"/>
                <a:cs typeface="Arial" pitchFamily="34" charset="0"/>
              </a:rPr>
              <a:t>sanzionato</a:t>
            </a:r>
            <a:r>
              <a:rPr lang="en-GB" altLang="it-IT" sz="2000" b="1" dirty="0">
                <a:solidFill>
                  <a:srgbClr val="FF0000"/>
                </a:solidFill>
                <a:latin typeface="Arial" pitchFamily="34" charset="0"/>
                <a:cs typeface="Arial" pitchFamily="34" charset="0"/>
              </a:rPr>
              <a:t> con </a:t>
            </a:r>
            <a:r>
              <a:rPr lang="en-GB" altLang="it-IT" sz="2000" b="1" dirty="0" smtClean="0">
                <a:solidFill>
                  <a:srgbClr val="FF0000"/>
                </a:solidFill>
                <a:latin typeface="Arial" pitchFamily="34" charset="0"/>
                <a:cs typeface="Arial" pitchFamily="34" charset="0"/>
              </a:rPr>
              <a:t>un </a:t>
            </a:r>
            <a:r>
              <a:rPr lang="en-GB" altLang="it-IT" sz="2000" b="1" dirty="0" err="1" smtClean="0">
                <a:solidFill>
                  <a:srgbClr val="FF0000"/>
                </a:solidFill>
                <a:latin typeface="Arial" pitchFamily="34" charset="0"/>
                <a:cs typeface="Arial" pitchFamily="34" charset="0"/>
              </a:rPr>
              <a:t>avvertimento</a:t>
            </a:r>
            <a:r>
              <a:rPr lang="en-GB" altLang="it-IT" sz="2000" b="1" dirty="0" smtClean="0">
                <a:solidFill>
                  <a:srgbClr val="FF0000"/>
                </a:solidFill>
                <a:latin typeface="Arial" pitchFamily="34" charset="0"/>
                <a:cs typeface="Arial" pitchFamily="34" charset="0"/>
              </a:rPr>
              <a:t> </a:t>
            </a:r>
            <a:r>
              <a:rPr lang="en-GB" altLang="it-IT" sz="2000" b="1" dirty="0">
                <a:solidFill>
                  <a:srgbClr val="FF0000"/>
                </a:solidFill>
                <a:latin typeface="Arial" pitchFamily="34" charset="0"/>
                <a:cs typeface="Arial" pitchFamily="34" charset="0"/>
              </a:rPr>
              <a:t>o </a:t>
            </a:r>
            <a:r>
              <a:rPr lang="en-GB" altLang="it-IT" sz="2000" b="1" dirty="0" err="1">
                <a:solidFill>
                  <a:srgbClr val="FF0000"/>
                </a:solidFill>
                <a:latin typeface="Arial" pitchFamily="34" charset="0"/>
                <a:cs typeface="Arial" pitchFamily="34" charset="0"/>
              </a:rPr>
              <a:t>una</a:t>
            </a:r>
            <a:r>
              <a:rPr lang="en-GB" altLang="it-IT" sz="2000" b="1" dirty="0">
                <a:solidFill>
                  <a:srgbClr val="FF0000"/>
                </a:solidFill>
                <a:latin typeface="Arial" pitchFamily="34" charset="0"/>
                <a:cs typeface="Arial" pitchFamily="34" charset="0"/>
              </a:rPr>
              <a:t> </a:t>
            </a:r>
            <a:r>
              <a:rPr lang="en-GB" altLang="it-IT" sz="2000" b="1" dirty="0" err="1">
                <a:solidFill>
                  <a:srgbClr val="FF0000"/>
                </a:solidFill>
                <a:latin typeface="Arial" pitchFamily="34" charset="0"/>
                <a:cs typeface="Arial" pitchFamily="34" charset="0"/>
              </a:rPr>
              <a:t>penalità</a:t>
            </a:r>
            <a:r>
              <a:rPr lang="en-GB" altLang="it-IT" sz="2000" b="1" dirty="0">
                <a:solidFill>
                  <a:srgbClr val="FF0000"/>
                </a:solidFill>
                <a:latin typeface="Arial" pitchFamily="34" charset="0"/>
                <a:cs typeface="Arial" pitchFamily="34" charset="0"/>
              </a:rPr>
              <a:t>. </a:t>
            </a:r>
            <a:endParaRPr lang="en-GB" altLang="it-IT" sz="2400" b="1" dirty="0">
              <a:solidFill>
                <a:srgbClr val="FF0000"/>
              </a:solidFill>
              <a:latin typeface="Arial" pitchFamily="34" charset="0"/>
              <a:cs typeface="Arial" pitchFamily="34" charset="0"/>
            </a:endParaRPr>
          </a:p>
          <a:p>
            <a:pPr algn="ctr">
              <a:lnSpc>
                <a:spcPct val="90000"/>
              </a:lnSpc>
              <a:buFont typeface="Wingdings" pitchFamily="2" charset="2"/>
              <a:buNone/>
            </a:pPr>
            <a:endParaRPr lang="en-GB" altLang="it-IT" sz="3600" dirty="0">
              <a:solidFill>
                <a:srgbClr val="00FF00"/>
              </a:solidFill>
              <a:latin typeface="Comic Sans MS" pitchFamily="66" charset="0"/>
            </a:endParaRPr>
          </a:p>
          <a:p>
            <a:pPr algn="ctr">
              <a:lnSpc>
                <a:spcPct val="90000"/>
              </a:lnSpc>
              <a:buFont typeface="Wingdings" pitchFamily="2" charset="2"/>
              <a:buNone/>
            </a:pPr>
            <a:r>
              <a:rPr lang="en-GB" altLang="it-IT" sz="3600" dirty="0">
                <a:solidFill>
                  <a:srgbClr val="00FF00"/>
                </a:solidFill>
                <a:latin typeface="Comic Sans MS" pitchFamily="66" charset="0"/>
              </a:rPr>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73733">
                                            <p:txEl>
                                              <p:pRg st="0" end="0"/>
                                            </p:txEl>
                                          </p:spTgt>
                                        </p:tgtEl>
                                        <p:attrNameLst>
                                          <p:attrName>style.visibility</p:attrName>
                                        </p:attrNameLst>
                                      </p:cBhvr>
                                      <p:to>
                                        <p:strVal val="visible"/>
                                      </p:to>
                                    </p:set>
                                    <p:animEffect transition="in" filter="box(in)">
                                      <p:cBhvr>
                                        <p:cTn id="7" dur="500"/>
                                        <p:tgtEl>
                                          <p:spTgt spid="73733">
                                            <p:txEl>
                                              <p:pRg st="0" end="0"/>
                                            </p:txEl>
                                          </p:spTgt>
                                        </p:tgtEl>
                                      </p:cBhvr>
                                    </p:animEffect>
                                  </p:childTnLst>
                                </p:cTn>
                              </p:par>
                            </p:childTnLst>
                          </p:cTn>
                        </p:par>
                        <p:par>
                          <p:cTn id="8" fill="hold" nodeType="afterGroup">
                            <p:stCondLst>
                              <p:cond delay="500"/>
                            </p:stCondLst>
                            <p:childTnLst>
                              <p:par>
                                <p:cTn id="9" presetID="4" presetClass="entr" presetSubtype="16" fill="hold" nodeType="afterEffect">
                                  <p:stCondLst>
                                    <p:cond delay="0"/>
                                  </p:stCondLst>
                                  <p:childTnLst>
                                    <p:set>
                                      <p:cBhvr>
                                        <p:cTn id="10" dur="1" fill="hold">
                                          <p:stCondLst>
                                            <p:cond delay="0"/>
                                          </p:stCondLst>
                                        </p:cTn>
                                        <p:tgtEl>
                                          <p:spTgt spid="73733">
                                            <p:txEl>
                                              <p:pRg st="1" end="1"/>
                                            </p:txEl>
                                          </p:spTgt>
                                        </p:tgtEl>
                                        <p:attrNameLst>
                                          <p:attrName>style.visibility</p:attrName>
                                        </p:attrNameLst>
                                      </p:cBhvr>
                                      <p:to>
                                        <p:strVal val="visible"/>
                                      </p:to>
                                    </p:set>
                                    <p:animEffect transition="in" filter="box(in)">
                                      <p:cBhvr>
                                        <p:cTn id="11" dur="500"/>
                                        <p:tgtEl>
                                          <p:spTgt spid="73733">
                                            <p:txEl>
                                              <p:pRg st="1" end="1"/>
                                            </p:txEl>
                                          </p:spTgt>
                                        </p:tgtEl>
                                      </p:cBhvr>
                                    </p:animEffect>
                                  </p:childTnLst>
                                </p:cTn>
                              </p:par>
                            </p:childTnLst>
                          </p:cTn>
                        </p:par>
                        <p:par>
                          <p:cTn id="12" fill="hold" nodeType="afterGroup">
                            <p:stCondLst>
                              <p:cond delay="1000"/>
                            </p:stCondLst>
                            <p:childTnLst>
                              <p:par>
                                <p:cTn id="13" presetID="4" presetClass="entr" presetSubtype="16" fill="hold" nodeType="afterEffect">
                                  <p:stCondLst>
                                    <p:cond delay="0"/>
                                  </p:stCondLst>
                                  <p:childTnLst>
                                    <p:set>
                                      <p:cBhvr>
                                        <p:cTn id="14" dur="1" fill="hold">
                                          <p:stCondLst>
                                            <p:cond delay="0"/>
                                          </p:stCondLst>
                                        </p:cTn>
                                        <p:tgtEl>
                                          <p:spTgt spid="73733">
                                            <p:txEl>
                                              <p:pRg st="3" end="3"/>
                                            </p:txEl>
                                          </p:spTgt>
                                        </p:tgtEl>
                                        <p:attrNameLst>
                                          <p:attrName>style.visibility</p:attrName>
                                        </p:attrNameLst>
                                      </p:cBhvr>
                                      <p:to>
                                        <p:strVal val="visible"/>
                                      </p:to>
                                    </p:set>
                                    <p:animEffect transition="in" filter="box(in)">
                                      <p:cBhvr>
                                        <p:cTn id="15" dur="500"/>
                                        <p:tgtEl>
                                          <p:spTgt spid="73733">
                                            <p:txEl>
                                              <p:pRg st="3" end="3"/>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73733">
                                            <p:txEl>
                                              <p:pRg st="4" end="4"/>
                                            </p:txEl>
                                          </p:spTgt>
                                        </p:tgtEl>
                                        <p:attrNameLst>
                                          <p:attrName>style.visibility</p:attrName>
                                        </p:attrNameLst>
                                      </p:cBhvr>
                                      <p:to>
                                        <p:strVal val="visible"/>
                                      </p:to>
                                    </p:set>
                                    <p:animEffect transition="in" filter="box(in)">
                                      <p:cBhvr>
                                        <p:cTn id="18" dur="500"/>
                                        <p:tgtEl>
                                          <p:spTgt spid="73733">
                                            <p:txEl>
                                              <p:pRg st="4" end="4"/>
                                            </p:txEl>
                                          </p:spTgt>
                                        </p:tgtEl>
                                      </p:cBhvr>
                                    </p:animEffect>
                                  </p:childTnLst>
                                </p:cTn>
                              </p:par>
                              <p:par>
                                <p:cTn id="19" presetID="4" presetClass="entr" presetSubtype="16" fill="hold" nodeType="withEffect">
                                  <p:stCondLst>
                                    <p:cond delay="0"/>
                                  </p:stCondLst>
                                  <p:childTnLst>
                                    <p:set>
                                      <p:cBhvr>
                                        <p:cTn id="20" dur="1" fill="hold">
                                          <p:stCondLst>
                                            <p:cond delay="0"/>
                                          </p:stCondLst>
                                        </p:cTn>
                                        <p:tgtEl>
                                          <p:spTgt spid="73733">
                                            <p:txEl>
                                              <p:pRg st="5" end="5"/>
                                            </p:txEl>
                                          </p:spTgt>
                                        </p:tgtEl>
                                        <p:attrNameLst>
                                          <p:attrName>style.visibility</p:attrName>
                                        </p:attrNameLst>
                                      </p:cBhvr>
                                      <p:to>
                                        <p:strVal val="visible"/>
                                      </p:to>
                                    </p:set>
                                    <p:animEffect transition="in" filter="box(in)">
                                      <p:cBhvr>
                                        <p:cTn id="21" dur="500"/>
                                        <p:tgtEl>
                                          <p:spTgt spid="73733">
                                            <p:txEl>
                                              <p:pRg st="5" end="5"/>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73733">
                                            <p:txEl>
                                              <p:pRg st="6" end="6"/>
                                            </p:txEl>
                                          </p:spTgt>
                                        </p:tgtEl>
                                        <p:attrNameLst>
                                          <p:attrName>style.visibility</p:attrName>
                                        </p:attrNameLst>
                                      </p:cBhvr>
                                      <p:to>
                                        <p:strVal val="visible"/>
                                      </p:to>
                                    </p:set>
                                    <p:animEffect transition="in" filter="box(in)">
                                      <p:cBhvr>
                                        <p:cTn id="24" dur="500"/>
                                        <p:tgtEl>
                                          <p:spTgt spid="73733">
                                            <p:txEl>
                                              <p:pRg st="6" end="6"/>
                                            </p:txEl>
                                          </p:spTgt>
                                        </p:tgtEl>
                                      </p:cBhvr>
                                    </p:animEffect>
                                  </p:childTnLst>
                                </p:cTn>
                              </p:par>
                            </p:childTnLst>
                          </p:cTn>
                        </p:par>
                        <p:par>
                          <p:cTn id="25" fill="hold" nodeType="afterGroup">
                            <p:stCondLst>
                              <p:cond delay="1500"/>
                            </p:stCondLst>
                            <p:childTnLst>
                              <p:par>
                                <p:cTn id="26" presetID="4" presetClass="entr" presetSubtype="16" fill="hold" nodeType="afterEffect">
                                  <p:stCondLst>
                                    <p:cond delay="0"/>
                                  </p:stCondLst>
                                  <p:childTnLst>
                                    <p:set>
                                      <p:cBhvr>
                                        <p:cTn id="27" dur="1" fill="hold">
                                          <p:stCondLst>
                                            <p:cond delay="0"/>
                                          </p:stCondLst>
                                        </p:cTn>
                                        <p:tgtEl>
                                          <p:spTgt spid="73733">
                                            <p:txEl>
                                              <p:pRg st="7" end="7"/>
                                            </p:txEl>
                                          </p:spTgt>
                                        </p:tgtEl>
                                        <p:attrNameLst>
                                          <p:attrName>style.visibility</p:attrName>
                                        </p:attrNameLst>
                                      </p:cBhvr>
                                      <p:to>
                                        <p:strVal val="visible"/>
                                      </p:to>
                                    </p:set>
                                    <p:animEffect transition="in" filter="box(in)">
                                      <p:cBhvr>
                                        <p:cTn id="28" dur="500"/>
                                        <p:tgtEl>
                                          <p:spTgt spid="73733">
                                            <p:txEl>
                                              <p:pRg st="7" end="7"/>
                                            </p:txEl>
                                          </p:spTgt>
                                        </p:tgtEl>
                                      </p:cBhvr>
                                    </p:animEffect>
                                  </p:childTnLst>
                                </p:cTn>
                              </p:par>
                              <p:par>
                                <p:cTn id="29" presetID="4" presetClass="entr" presetSubtype="16" fill="hold" nodeType="withEffect">
                                  <p:stCondLst>
                                    <p:cond delay="0"/>
                                  </p:stCondLst>
                                  <p:childTnLst>
                                    <p:set>
                                      <p:cBhvr>
                                        <p:cTn id="30" dur="1" fill="hold">
                                          <p:stCondLst>
                                            <p:cond delay="0"/>
                                          </p:stCondLst>
                                        </p:cTn>
                                        <p:tgtEl>
                                          <p:spTgt spid="73733">
                                            <p:txEl>
                                              <p:pRg st="8" end="8"/>
                                            </p:txEl>
                                          </p:spTgt>
                                        </p:tgtEl>
                                        <p:attrNameLst>
                                          <p:attrName>style.visibility</p:attrName>
                                        </p:attrNameLst>
                                      </p:cBhvr>
                                      <p:to>
                                        <p:strVal val="visible"/>
                                      </p:to>
                                    </p:set>
                                    <p:animEffect transition="in" filter="box(in)">
                                      <p:cBhvr>
                                        <p:cTn id="31" dur="500"/>
                                        <p:tgtEl>
                                          <p:spTgt spid="7373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
          <p:cNvSpPr>
            <a:spLocks noChangeArrowheads="1"/>
          </p:cNvSpPr>
          <p:nvPr/>
        </p:nvSpPr>
        <p:spPr bwMode="auto">
          <a:xfrm>
            <a:off x="468313" y="981075"/>
            <a:ext cx="7770812" cy="2663949"/>
          </a:xfrm>
          <a:prstGeom prst="rect">
            <a:avLst/>
          </a:prstGeom>
          <a:noFill/>
          <a:ln w="9525">
            <a:noFill/>
            <a:round/>
            <a:headEnd/>
            <a:tailEnd/>
          </a:ln>
        </p:spPr>
        <p:txBody>
          <a:bodyPr lIns="90000" tIns="80280" rIns="90000" bIns="45000"/>
          <a:lstStyle/>
          <a:p>
            <a:pP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it-IT" altLang="it-IT" sz="4000" b="1" dirty="0">
                <a:solidFill>
                  <a:schemeClr val="accent2"/>
                </a:solidFill>
              </a:rPr>
              <a:t>             </a:t>
            </a:r>
            <a:endParaRPr lang="sl-SI" altLang="it-IT" sz="4000" b="1" dirty="0">
              <a:solidFill>
                <a:schemeClr val="accent2"/>
              </a:solidFill>
            </a:endParaRPr>
          </a:p>
          <a:p>
            <a:pPr algn="ct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it-IT" altLang="it-IT" sz="4000" dirty="0">
                <a:solidFill>
                  <a:schemeClr val="accent2"/>
                </a:solidFill>
              </a:rPr>
              <a:t>       </a:t>
            </a:r>
            <a:endParaRPr lang="sl-SI" altLang="it-IT" sz="4000" dirty="0">
              <a:solidFill>
                <a:srgbClr val="000000"/>
              </a:solidFill>
            </a:endParaRPr>
          </a:p>
        </p:txBody>
      </p:sp>
      <p:sp>
        <p:nvSpPr>
          <p:cNvPr id="58371" name="Rettangolo 4"/>
          <p:cNvSpPr>
            <a:spLocks noChangeArrowheads="1"/>
          </p:cNvSpPr>
          <p:nvPr/>
        </p:nvSpPr>
        <p:spPr bwMode="auto">
          <a:xfrm>
            <a:off x="611188" y="1700808"/>
            <a:ext cx="8064500" cy="1588127"/>
          </a:xfrm>
          <a:prstGeom prst="rect">
            <a:avLst/>
          </a:prstGeom>
          <a:noFill/>
          <a:ln w="9525">
            <a:noFill/>
            <a:miter lim="800000"/>
            <a:headEnd/>
            <a:tailEnd/>
          </a:ln>
        </p:spPr>
        <p:txBody>
          <a:bodyPr wrap="square">
            <a:spAutoFit/>
          </a:bodyPr>
          <a:lstStyle/>
          <a:p>
            <a:pPr algn="ctr">
              <a:lnSpc>
                <a:spcPct val="90000"/>
              </a:lnSpc>
              <a:buFont typeface="Wingdings" pitchFamily="2" charset="2"/>
              <a:buNone/>
            </a:pPr>
            <a:r>
              <a:rPr lang="en-GB" altLang="it-IT" sz="3600" dirty="0" err="1" smtClean="0">
                <a:latin typeface="Arial" pitchFamily="34" charset="0"/>
                <a:cs typeface="Arial" pitchFamily="34" charset="0"/>
              </a:rPr>
              <a:t>Eludere</a:t>
            </a:r>
            <a:r>
              <a:rPr lang="en-GB" altLang="it-IT" sz="3600" dirty="0" smtClean="0">
                <a:latin typeface="Arial" pitchFamily="34" charset="0"/>
                <a:cs typeface="Arial" pitchFamily="34" charset="0"/>
              </a:rPr>
              <a:t> </a:t>
            </a:r>
            <a:r>
              <a:rPr lang="en-GB" altLang="it-IT" sz="3600" dirty="0" err="1" smtClean="0">
                <a:latin typeface="Arial" pitchFamily="34" charset="0"/>
                <a:cs typeface="Arial" pitchFamily="34" charset="0"/>
              </a:rPr>
              <a:t>il</a:t>
            </a:r>
            <a:r>
              <a:rPr lang="en-GB" altLang="it-IT" sz="3600" dirty="0" smtClean="0">
                <a:latin typeface="Arial" pitchFamily="34" charset="0"/>
                <a:cs typeface="Arial" pitchFamily="34" charset="0"/>
              </a:rPr>
              <a:t> </a:t>
            </a:r>
            <a:r>
              <a:rPr lang="en-GB" altLang="it-IT" sz="3600" dirty="0" err="1" smtClean="0">
                <a:latin typeface="Arial" pitchFamily="34" charset="0"/>
                <a:cs typeface="Arial" pitchFamily="34" charset="0"/>
              </a:rPr>
              <a:t>combattimento</a:t>
            </a:r>
            <a:endParaRPr lang="en-GB" altLang="it-IT" sz="3600" dirty="0" smtClean="0">
              <a:latin typeface="Arial" pitchFamily="34" charset="0"/>
              <a:cs typeface="Arial" pitchFamily="34" charset="0"/>
            </a:endParaRPr>
          </a:p>
          <a:p>
            <a:pPr algn="ctr">
              <a:lnSpc>
                <a:spcPct val="90000"/>
              </a:lnSpc>
              <a:buFont typeface="Wingdings" pitchFamily="2" charset="2"/>
              <a:buNone/>
            </a:pPr>
            <a:endParaRPr lang="en-GB" altLang="it-IT" sz="3600" dirty="0">
              <a:latin typeface="Arial" pitchFamily="34" charset="0"/>
              <a:cs typeface="Arial" pitchFamily="34" charset="0"/>
            </a:endParaRPr>
          </a:p>
          <a:p>
            <a:pPr algn="ctr">
              <a:lnSpc>
                <a:spcPct val="90000"/>
              </a:lnSpc>
              <a:buFont typeface="Wingdings" pitchFamily="2" charset="2"/>
              <a:buNone/>
            </a:pPr>
            <a:r>
              <a:rPr lang="en-GB" altLang="it-IT" sz="3600" dirty="0">
                <a:solidFill>
                  <a:srgbClr val="00FF00"/>
                </a:solidFill>
                <a:latin typeface="Comic Sans MS" pitchFamily="66" charset="0"/>
              </a:rPr>
              <a:t> </a:t>
            </a:r>
          </a:p>
        </p:txBody>
      </p:sp>
      <p:pic>
        <p:nvPicPr>
          <p:cNvPr id="58372" name="Picture 5" descr="fkp"/>
          <p:cNvPicPr>
            <a:picLocks noChangeAspect="1" noChangeArrowheads="1"/>
          </p:cNvPicPr>
          <p:nvPr/>
        </p:nvPicPr>
        <p:blipFill>
          <a:blip r:embed="rId3" cstate="print"/>
          <a:srcRect/>
          <a:stretch>
            <a:fillRect/>
          </a:stretch>
        </p:blipFill>
        <p:spPr bwMode="auto">
          <a:xfrm>
            <a:off x="0" y="404813"/>
            <a:ext cx="2051050" cy="828675"/>
          </a:xfrm>
          <a:prstGeom prst="rect">
            <a:avLst/>
          </a:prstGeom>
          <a:noFill/>
          <a:ln w="9525">
            <a:noFill/>
            <a:miter lim="800000"/>
            <a:headEnd/>
            <a:tailEnd/>
          </a:ln>
        </p:spPr>
      </p:pic>
      <p:pic>
        <p:nvPicPr>
          <p:cNvPr id="58373" name="Picture 2">
            <a:hlinkClick r:id="rId4" action="ppaction://hlinkfile"/>
          </p:cNvPr>
          <p:cNvPicPr>
            <a:picLocks noChangeAspect="1" noChangeArrowheads="1"/>
          </p:cNvPicPr>
          <p:nvPr/>
        </p:nvPicPr>
        <p:blipFill>
          <a:blip r:embed="rId5" cstate="print"/>
          <a:srcRect/>
          <a:stretch>
            <a:fillRect/>
          </a:stretch>
        </p:blipFill>
        <p:spPr bwMode="auto">
          <a:xfrm>
            <a:off x="3707904" y="3356992"/>
            <a:ext cx="1944687" cy="2808312"/>
          </a:xfrm>
          <a:prstGeom prst="rect">
            <a:avLst/>
          </a:prstGeom>
          <a:noFill/>
          <a:ln w="9525">
            <a:noFill/>
            <a:miter lim="800000"/>
            <a:headEnd/>
            <a:tailEnd/>
          </a:ln>
        </p:spPr>
      </p:pic>
      <p:pic>
        <p:nvPicPr>
          <p:cNvPr id="9" name="Picture 2" descr="C:\Users\debenak\Desktop\World Combat Games2013 St Petersburg\IMG_4603 copy.jpg">
            <a:hlinkClick r:id="rId6" action="ppaction://hlinkfile"/>
          </p:cNvPr>
          <p:cNvPicPr>
            <a:picLocks noChangeAspect="1" noChangeArrowheads="1"/>
          </p:cNvPicPr>
          <p:nvPr/>
        </p:nvPicPr>
        <p:blipFill>
          <a:blip r:embed="rId7" cstate="print">
            <a:extLst/>
          </a:blip>
          <a:srcRect/>
          <a:stretch>
            <a:fillRect/>
          </a:stretch>
        </p:blipFill>
        <p:spPr bwMode="auto">
          <a:xfrm>
            <a:off x="6732240" y="3356992"/>
            <a:ext cx="1944216" cy="2880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58375" name="Picture 2" descr="C:\Users\utente1\Desktop\FIJLKAM - Federazione Italiana Judo,Lotta,Karate ed Arti Marziali_files\pic.png"/>
          <p:cNvPicPr>
            <a:picLocks noChangeAspect="1" noChangeArrowheads="1"/>
          </p:cNvPicPr>
          <p:nvPr/>
        </p:nvPicPr>
        <p:blipFill>
          <a:blip r:embed="rId8" cstate="print"/>
          <a:srcRect/>
          <a:stretch>
            <a:fillRect/>
          </a:stretch>
        </p:blipFill>
        <p:spPr bwMode="auto">
          <a:xfrm>
            <a:off x="2339975" y="0"/>
            <a:ext cx="4752975" cy="1268413"/>
          </a:xfrm>
          <a:prstGeom prst="rect">
            <a:avLst/>
          </a:prstGeom>
          <a:noFill/>
          <a:ln w="9525">
            <a:noFill/>
            <a:round/>
            <a:headEnd/>
            <a:tailEnd/>
          </a:ln>
        </p:spPr>
      </p:pic>
      <p:pic>
        <p:nvPicPr>
          <p:cNvPr id="10" name="Picture 2" descr="C:\Users\debenak\Desktop\WUC_Bar\©EwRo_WUC14_015.JPG"/>
          <p:cNvPicPr>
            <a:picLocks noChangeAspect="1" noChangeArrowheads="1"/>
          </p:cNvPicPr>
          <p:nvPr/>
        </p:nvPicPr>
        <p:blipFill>
          <a:blip r:embed="rId9" cstate="print">
            <a:extLst/>
          </a:blip>
          <a:srcRect/>
          <a:stretch>
            <a:fillRect/>
          </a:stretch>
        </p:blipFill>
        <p:spPr bwMode="auto">
          <a:xfrm>
            <a:off x="323528" y="3284984"/>
            <a:ext cx="2232248" cy="3024336"/>
          </a:xfrm>
          <a:prstGeom prst="rect">
            <a:avLst/>
          </a:prstGeom>
          <a:ln>
            <a:noFill/>
          </a:ln>
          <a:effectLst>
            <a:softEdge rad="112500"/>
          </a:effectLst>
          <a:extLst/>
        </p:spPr>
      </p:pic>
      <p:pic>
        <p:nvPicPr>
          <p:cNvPr id="58377" name="Picture 20"/>
          <p:cNvPicPr>
            <a:picLocks noChangeAspect="1" noChangeArrowheads="1"/>
          </p:cNvPicPr>
          <p:nvPr/>
        </p:nvPicPr>
        <p:blipFill>
          <a:blip r:embed="rId10" cstate="print"/>
          <a:srcRect/>
          <a:stretch>
            <a:fillRect/>
          </a:stretch>
        </p:blipFill>
        <p:spPr bwMode="auto">
          <a:xfrm>
            <a:off x="0" y="-33338"/>
            <a:ext cx="9142413" cy="1393826"/>
          </a:xfrm>
          <a:prstGeom prst="rect">
            <a:avLst/>
          </a:prstGeom>
          <a:noFill/>
          <a:ln w="9525">
            <a:noFill/>
            <a:miter lim="800000"/>
            <a:headEnd/>
            <a:tailEnd/>
          </a:ln>
        </p:spPr>
      </p:pic>
      <p:sp>
        <p:nvSpPr>
          <p:cNvPr id="2" name="Rettangolo 1"/>
          <p:cNvSpPr/>
          <p:nvPr/>
        </p:nvSpPr>
        <p:spPr>
          <a:xfrm>
            <a:off x="1838324" y="290513"/>
            <a:ext cx="4605883" cy="584775"/>
          </a:xfrm>
          <a:prstGeom prst="rect">
            <a:avLst/>
          </a:prstGeom>
        </p:spPr>
        <p:txBody>
          <a:bodyPr wrap="square">
            <a:spAutoFit/>
          </a:bodyPr>
          <a:lstStyle/>
          <a:p>
            <a:pPr algn="ctr">
              <a:defRPr/>
            </a:pPr>
            <a:r>
              <a:rPr lang="en-GB" sz="3200" b="1" dirty="0" smtClean="0">
                <a:solidFill>
                  <a:srgbClr val="C00000"/>
                </a:solidFill>
                <a:latin typeface="Arial Black" pitchFamily="34" charset="0"/>
              </a:rPr>
              <a:t>CATEGORIA 2</a:t>
            </a:r>
            <a:endParaRPr lang="it-IT" sz="3200" dirty="0">
              <a:solidFill>
                <a:srgbClr val="C00000"/>
              </a:solidFill>
              <a:latin typeface="Arial Black" pitchFamily="34" charset="0"/>
            </a:endParaRPr>
          </a:p>
        </p:txBody>
      </p:sp>
      <p:pic>
        <p:nvPicPr>
          <p:cNvPr id="11" name="Picture 3">
            <a:hlinkClick r:id="rId11" action="ppaction://hlinkfile"/>
          </p:cNvPr>
          <p:cNvPicPr>
            <a:picLocks noChangeAspect="1" noChangeArrowheads="1"/>
          </p:cNvPicPr>
          <p:nvPr/>
        </p:nvPicPr>
        <p:blipFill>
          <a:blip r:embed="rId12" cstate="print"/>
          <a:srcRect/>
          <a:stretch>
            <a:fillRect/>
          </a:stretch>
        </p:blipFill>
        <p:spPr bwMode="auto">
          <a:xfrm>
            <a:off x="3491880" y="3284984"/>
            <a:ext cx="2232248" cy="6624104"/>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
          <p:cNvSpPr>
            <a:spLocks noChangeArrowheads="1"/>
          </p:cNvSpPr>
          <p:nvPr/>
        </p:nvSpPr>
        <p:spPr bwMode="auto">
          <a:xfrm>
            <a:off x="0" y="1844675"/>
            <a:ext cx="9144000" cy="3621088"/>
          </a:xfrm>
          <a:prstGeom prst="rect">
            <a:avLst/>
          </a:prstGeom>
          <a:noFill/>
          <a:ln w="9525">
            <a:noFill/>
            <a:round/>
            <a:headEnd/>
            <a:tailEnd/>
          </a:ln>
        </p:spPr>
        <p:txBody>
          <a:bodyPr lIns="90000" tIns="80280" rIns="90000" bIns="45000"/>
          <a:lstStyle/>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r>
              <a:rPr lang="it-IT" altLang="it-IT" sz="2800" b="1" dirty="0">
                <a:latin typeface="Arial" pitchFamily="34" charset="0"/>
                <a:cs typeface="Arial" pitchFamily="34" charset="0"/>
              </a:rPr>
              <a:t>Trattenere, spingere</a:t>
            </a:r>
            <a:r>
              <a:rPr lang="it-IT" altLang="it-IT" sz="2800" b="1" dirty="0" smtClean="0">
                <a:latin typeface="Arial" pitchFamily="34" charset="0"/>
                <a:cs typeface="Arial" pitchFamily="34" charset="0"/>
              </a:rPr>
              <a:t>, </a:t>
            </a:r>
            <a:r>
              <a:rPr lang="en-GB" altLang="it-IT" sz="2800" b="1" dirty="0" err="1" smtClean="0">
                <a:latin typeface="Arial" pitchFamily="34" charset="0"/>
                <a:cs typeface="Arial" pitchFamily="34" charset="0"/>
              </a:rPr>
              <a:t>lottare</a:t>
            </a:r>
            <a:r>
              <a:rPr lang="en-GB" altLang="it-IT" sz="2800" b="1" dirty="0" smtClean="0">
                <a:latin typeface="Arial" pitchFamily="34" charset="0"/>
                <a:cs typeface="Arial" pitchFamily="34" charset="0"/>
              </a:rPr>
              <a:t> </a:t>
            </a:r>
            <a:r>
              <a:rPr lang="en-GB" altLang="it-IT" sz="2800" b="1" dirty="0">
                <a:latin typeface="Arial" pitchFamily="34" charset="0"/>
                <a:cs typeface="Arial" pitchFamily="34" charset="0"/>
              </a:rPr>
              <a:t>o </a:t>
            </a:r>
            <a:r>
              <a:rPr lang="en-GB" altLang="it-IT" sz="2800" b="1" dirty="0" err="1">
                <a:latin typeface="Arial" pitchFamily="34" charset="0"/>
                <a:cs typeface="Arial" pitchFamily="34" charset="0"/>
              </a:rPr>
              <a:t>fermarsi</a:t>
            </a:r>
            <a:r>
              <a:rPr lang="it-IT" altLang="it-IT" sz="2800" b="1" dirty="0">
                <a:latin typeface="Arial" pitchFamily="34" charset="0"/>
                <a:cs typeface="Arial" pitchFamily="34" charset="0"/>
              </a:rPr>
              <a:t> petto contro petto, senza tentare una proiezione o un'altra tecnica</a:t>
            </a:r>
            <a:r>
              <a:rPr lang="it-IT" altLang="it-IT" sz="2400" dirty="0">
                <a:latin typeface="Arial" pitchFamily="34" charset="0"/>
                <a:cs typeface="Arial" pitchFamily="34" charset="0"/>
              </a:rPr>
              <a:t>.</a:t>
            </a: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3600" b="1" dirty="0">
              <a:solidFill>
                <a:srgbClr val="FF0000"/>
              </a:solidFill>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sz="4000" b="1" dirty="0">
              <a:solidFill>
                <a:srgbClr val="FF0000"/>
              </a:solidFill>
            </a:endParaRPr>
          </a:p>
          <a:p>
            <a:pPr algn="ctr">
              <a:lnSpc>
                <a:spcPct val="93000"/>
              </a:lnSpc>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Lst>
            </a:pPr>
            <a:endParaRPr lang="it-IT" altLang="it-IT" b="1" dirty="0">
              <a:solidFill>
                <a:schemeClr val="accent2"/>
              </a:solidFill>
              <a:latin typeface="Calibri" pitchFamily="34" charset="0"/>
            </a:endParaRPr>
          </a:p>
          <a:p>
            <a:pPr algn="ct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it-IT" altLang="it-IT" sz="4000" b="1" dirty="0">
              <a:solidFill>
                <a:schemeClr val="accent2"/>
              </a:solidFill>
              <a:latin typeface="Calibri" pitchFamily="34" charset="0"/>
            </a:endParaRPr>
          </a:p>
          <a:p>
            <a:pPr algn="ct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it-IT" altLang="it-IT" sz="4000" b="1" dirty="0">
              <a:solidFill>
                <a:schemeClr val="accent2"/>
              </a:solidFill>
              <a:latin typeface="Calibri" pitchFamily="34" charset="0"/>
            </a:endParaRPr>
          </a:p>
          <a:p>
            <a:pPr algn="ctr">
              <a:lnSpc>
                <a:spcPct val="93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sl-SI" altLang="it-IT" sz="3600" b="1" dirty="0">
              <a:solidFill>
                <a:schemeClr val="accent2"/>
              </a:solidFill>
              <a:latin typeface="Calibri" pitchFamily="34" charset="0"/>
            </a:endParaRPr>
          </a:p>
        </p:txBody>
      </p:sp>
      <p:pic>
        <p:nvPicPr>
          <p:cNvPr id="62467" name="Picture 2" descr="C:\Users\utente1\Desktop\FIJLKAM - Federazione Italiana Judo,Lotta,Karate ed Arti Marziali_files\pic.png"/>
          <p:cNvPicPr>
            <a:picLocks noChangeAspect="1" noChangeArrowheads="1"/>
          </p:cNvPicPr>
          <p:nvPr/>
        </p:nvPicPr>
        <p:blipFill>
          <a:blip r:embed="rId3" cstate="print"/>
          <a:srcRect/>
          <a:stretch>
            <a:fillRect/>
          </a:stretch>
        </p:blipFill>
        <p:spPr bwMode="auto">
          <a:xfrm>
            <a:off x="2555875" y="0"/>
            <a:ext cx="4752975" cy="1268413"/>
          </a:xfrm>
          <a:prstGeom prst="rect">
            <a:avLst/>
          </a:prstGeom>
          <a:noFill/>
          <a:ln w="9525">
            <a:noFill/>
            <a:round/>
            <a:headEnd/>
            <a:tailEnd/>
          </a:ln>
        </p:spPr>
      </p:pic>
      <p:pic>
        <p:nvPicPr>
          <p:cNvPr id="62468" name="Picture 5" descr="fkp"/>
          <p:cNvPicPr>
            <a:picLocks noChangeAspect="1" noChangeArrowheads="1"/>
          </p:cNvPicPr>
          <p:nvPr/>
        </p:nvPicPr>
        <p:blipFill>
          <a:blip r:embed="rId4" cstate="print"/>
          <a:srcRect/>
          <a:stretch>
            <a:fillRect/>
          </a:stretch>
        </p:blipFill>
        <p:spPr bwMode="auto">
          <a:xfrm>
            <a:off x="179388" y="188913"/>
            <a:ext cx="2305050" cy="1079500"/>
          </a:xfrm>
          <a:prstGeom prst="rect">
            <a:avLst/>
          </a:prstGeom>
          <a:noFill/>
          <a:ln w="9525">
            <a:noFill/>
            <a:miter lim="800000"/>
            <a:headEnd/>
            <a:tailEnd/>
          </a:ln>
        </p:spPr>
      </p:pic>
      <p:pic>
        <p:nvPicPr>
          <p:cNvPr id="62469" name="Picture 12" descr="C:\Users\utente1\Desktop\DSC_1326.JPG">
            <a:hlinkClick r:id="rId5" action="ppaction://hlinkfile"/>
          </p:cNvPr>
          <p:cNvPicPr>
            <a:picLocks noChangeAspect="1" noChangeArrowheads="1"/>
          </p:cNvPicPr>
          <p:nvPr/>
        </p:nvPicPr>
        <p:blipFill>
          <a:blip r:embed="rId6" cstate="print"/>
          <a:srcRect/>
          <a:stretch>
            <a:fillRect/>
          </a:stretch>
        </p:blipFill>
        <p:spPr bwMode="auto">
          <a:xfrm>
            <a:off x="3335338" y="4756150"/>
            <a:ext cx="2735262" cy="1873250"/>
          </a:xfrm>
          <a:prstGeom prst="rect">
            <a:avLst/>
          </a:prstGeom>
          <a:noFill/>
          <a:ln w="9525">
            <a:noFill/>
            <a:miter lim="800000"/>
            <a:headEnd/>
            <a:tailEnd/>
          </a:ln>
        </p:spPr>
      </p:pic>
      <p:pic>
        <p:nvPicPr>
          <p:cNvPr id="62470" name="Picture 13" descr="C:\Users\utente1\Desktop\RC EKF - EM 2015 (1)\DSC_0157.JPG">
            <a:hlinkClick r:id="rId7" action="ppaction://hlinkfile"/>
          </p:cNvPr>
          <p:cNvPicPr>
            <a:picLocks noChangeAspect="1" noChangeArrowheads="1"/>
          </p:cNvPicPr>
          <p:nvPr/>
        </p:nvPicPr>
        <p:blipFill>
          <a:blip r:embed="rId8" cstate="print"/>
          <a:srcRect/>
          <a:stretch>
            <a:fillRect/>
          </a:stretch>
        </p:blipFill>
        <p:spPr bwMode="auto">
          <a:xfrm>
            <a:off x="611188" y="2789238"/>
            <a:ext cx="2724150" cy="1966912"/>
          </a:xfrm>
          <a:prstGeom prst="rect">
            <a:avLst/>
          </a:prstGeom>
          <a:noFill/>
          <a:ln w="9525">
            <a:noFill/>
            <a:miter lim="800000"/>
            <a:headEnd/>
            <a:tailEnd/>
          </a:ln>
        </p:spPr>
      </p:pic>
      <p:pic>
        <p:nvPicPr>
          <p:cNvPr id="62471" name="Picture 8" descr="C:\Users\utente1\Desktop\RC EKF - EM 2015 (1)\DSC_0478.JPG">
            <a:hlinkClick r:id="rId9" action="ppaction://hlinkfile"/>
          </p:cNvPr>
          <p:cNvPicPr>
            <a:picLocks noChangeAspect="1" noChangeArrowheads="1"/>
          </p:cNvPicPr>
          <p:nvPr/>
        </p:nvPicPr>
        <p:blipFill>
          <a:blip r:embed="rId10" cstate="print"/>
          <a:srcRect/>
          <a:stretch>
            <a:fillRect/>
          </a:stretch>
        </p:blipFill>
        <p:spPr bwMode="auto">
          <a:xfrm>
            <a:off x="6084888" y="2852738"/>
            <a:ext cx="2663825" cy="1903412"/>
          </a:xfrm>
          <a:prstGeom prst="rect">
            <a:avLst/>
          </a:prstGeom>
          <a:noFill/>
          <a:ln w="9525">
            <a:noFill/>
            <a:miter lim="800000"/>
            <a:headEnd/>
            <a:tailEnd/>
          </a:ln>
        </p:spPr>
      </p:pic>
      <p:pic>
        <p:nvPicPr>
          <p:cNvPr id="62472" name="Picture 20"/>
          <p:cNvPicPr>
            <a:picLocks noChangeAspect="1" noChangeArrowheads="1"/>
          </p:cNvPicPr>
          <p:nvPr/>
        </p:nvPicPr>
        <p:blipFill>
          <a:blip r:embed="rId11" cstate="print"/>
          <a:srcRect/>
          <a:stretch>
            <a:fillRect/>
          </a:stretch>
        </p:blipFill>
        <p:spPr bwMode="auto">
          <a:xfrm>
            <a:off x="0" y="-33338"/>
            <a:ext cx="9142413" cy="1393826"/>
          </a:xfrm>
          <a:prstGeom prst="rect">
            <a:avLst/>
          </a:prstGeom>
          <a:noFill/>
          <a:ln w="9525">
            <a:noFill/>
            <a:miter lim="800000"/>
            <a:headEnd/>
            <a:tailEnd/>
          </a:ln>
        </p:spPr>
      </p:pic>
      <p:sp>
        <p:nvSpPr>
          <p:cNvPr id="2" name="Rettangolo 1"/>
          <p:cNvSpPr/>
          <p:nvPr/>
        </p:nvSpPr>
        <p:spPr>
          <a:xfrm>
            <a:off x="2663824" y="358775"/>
            <a:ext cx="3708375" cy="584775"/>
          </a:xfrm>
          <a:prstGeom prst="rect">
            <a:avLst/>
          </a:prstGeom>
        </p:spPr>
        <p:txBody>
          <a:bodyPr wrap="square">
            <a:spAutoFit/>
          </a:bodyPr>
          <a:lstStyle/>
          <a:p>
            <a:pPr algn="ctr">
              <a:defRPr/>
            </a:pPr>
            <a:r>
              <a:rPr lang="it-IT" sz="3200" b="1" dirty="0" smtClean="0">
                <a:solidFill>
                  <a:srgbClr val="C00000"/>
                </a:solidFill>
                <a:latin typeface="Arial Black" pitchFamily="34" charset="0"/>
              </a:rPr>
              <a:t>CATEGORIA 2</a:t>
            </a:r>
            <a:endParaRPr lang="it-IT" sz="3200" b="1" dirty="0">
              <a:solidFill>
                <a:srgbClr val="C00000"/>
              </a:solidFill>
              <a:latin typeface="Arial Black" pitchFamily="34" charset="0"/>
            </a:endParaRPr>
          </a:p>
        </p:txBody>
      </p:sp>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Viale">
  <a:themeElements>
    <a:clrScheme name="Vial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ial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2_Officeova tema">
  <a:themeElements>
    <a:clrScheme name="Officeova tem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Officeova tema">
      <a:majorFont>
        <a:latin typeface="Arial"/>
        <a:ea typeface=""/>
        <a:cs typeface="Arial Unicode MS"/>
      </a:majorFont>
      <a:minorFont>
        <a:latin typeface="Arial"/>
        <a:ea typeface=""/>
        <a:cs typeface="Arial Unicode MS"/>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cs typeface="Arial Unicode MS" charset="0"/>
          </a:defRPr>
        </a:defPPr>
      </a:lstStyle>
    </a:lnDef>
  </a:objectDefaults>
  <a:extraClrSchemeLst>
    <a:extraClrScheme>
      <a:clrScheme name="Officeova tem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ova tem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ova tem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ova tem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ova tem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ova tem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ova tem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Officeova tema">
  <a:themeElements>
    <a:clrScheme name="Officeova tem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ova tema">
      <a:majorFont>
        <a:latin typeface="Arial"/>
        <a:ea typeface=""/>
        <a:cs typeface="Arial Unicode MS"/>
      </a:majorFont>
      <a:minorFont>
        <a:latin typeface="Arial"/>
        <a:ea typeface=""/>
        <a:cs typeface="Arial Unicode MS"/>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effectLst/>
            <a:latin typeface="Arial" charset="0"/>
            <a:cs typeface="Arial Unicode MS" charset="0"/>
          </a:defRPr>
        </a:defPPr>
      </a:lstStyle>
    </a:lnDef>
  </a:objectDefaults>
  <a:extraClrSchemeLst>
    <a:extraClrScheme>
      <a:clrScheme name="Officeova tem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ova tem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ova tem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ova tem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ova tem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ova tem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ova tem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ova tem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Officeova tem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Concourse</Template>
  <TotalTime>26034</TotalTime>
  <Words>5636</Words>
  <Application>Microsoft Office PowerPoint</Application>
  <PresentationFormat>Presentazione su schermo (4:3)</PresentationFormat>
  <Paragraphs>1259</Paragraphs>
  <Slides>142</Slides>
  <Notes>36</Notes>
  <HiddenSlides>0</HiddenSlides>
  <MMClips>0</MMClips>
  <ScaleCrop>false</ScaleCrop>
  <HeadingPairs>
    <vt:vector size="6" baseType="variant">
      <vt:variant>
        <vt:lpstr>Tema</vt:lpstr>
      </vt:variant>
      <vt:variant>
        <vt:i4>3</vt:i4>
      </vt:variant>
      <vt:variant>
        <vt:lpstr>Server OLE incorporati</vt:lpstr>
      </vt:variant>
      <vt:variant>
        <vt:i4>1</vt:i4>
      </vt:variant>
      <vt:variant>
        <vt:lpstr>Titoli diapositive</vt:lpstr>
      </vt:variant>
      <vt:variant>
        <vt:i4>142</vt:i4>
      </vt:variant>
    </vt:vector>
  </HeadingPairs>
  <TitlesOfParts>
    <vt:vector size="146" baseType="lpstr">
      <vt:lpstr>1_Viale</vt:lpstr>
      <vt:lpstr>2_Officeova tema</vt:lpstr>
      <vt:lpstr>3_Officeova tema</vt:lpstr>
      <vt:lpstr>Image</vt:lpstr>
      <vt:lpstr>Diapositiva 1</vt:lpstr>
      <vt:lpstr>Diapositiva 2</vt:lpstr>
      <vt:lpstr>Diapositiva 3</vt:lpstr>
      <vt:lpstr>Diapositiva 4</vt:lpstr>
      <vt:lpstr>Diapositiva 5</vt:lpstr>
      <vt:lpstr>Diapositiva 6</vt:lpstr>
      <vt:lpstr>Diapositiva 7</vt:lpstr>
      <vt:lpstr>Diapositiva 8</vt:lpstr>
      <vt:lpstr>Diapositiva 9</vt:lpstr>
      <vt:lpstr>  Modalità di esecuzione della Tecnica  Criteri e Parametri di valutazione Fijlkam Fase Preparatoria                 Fase Esecutiva             Fase Conclusiva </vt:lpstr>
      <vt:lpstr>SINTESI</vt:lpstr>
      <vt:lpstr>SINTESI</vt:lpstr>
      <vt:lpstr>   “Tecnica- Buona Forma”</vt:lpstr>
      <vt:lpstr>SINTESI</vt:lpstr>
      <vt:lpstr>Diapositiva 15</vt:lpstr>
      <vt:lpstr>CONTROLLO</vt:lpstr>
      <vt:lpstr>CONTROLLO</vt:lpstr>
      <vt:lpstr>Diapositiva 18</vt:lpstr>
      <vt:lpstr>RIPARTO DI RESPONSABILITA’</vt:lpstr>
      <vt:lpstr>Diapositiva 20</vt:lpstr>
      <vt:lpstr>Diapositiva 21</vt:lpstr>
      <vt:lpstr>    World Karate Federation</vt:lpstr>
      <vt:lpstr>Diapositiva 23</vt:lpstr>
      <vt:lpstr>DOVERI UDG</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RICHIAMI E PENALITA’</vt:lpstr>
      <vt:lpstr>RICHIAMI E PENALITA’</vt:lpstr>
      <vt:lpstr>RICHIAMI E PENALITA’</vt:lpstr>
      <vt:lpstr> CATEGORIA 1   </vt:lpstr>
      <vt:lpstr>CATEGORIA 1</vt:lpstr>
      <vt:lpstr>CATEGORIA 1</vt:lpstr>
      <vt:lpstr>Diapositiva 89</vt:lpstr>
      <vt:lpstr>Diapositiva 90</vt:lpstr>
      <vt:lpstr> CATEGORIA 2   </vt:lpstr>
      <vt:lpstr> CATEGORIA 2   </vt:lpstr>
      <vt:lpstr> CATEGORIA 2   </vt:lpstr>
      <vt:lpstr> CATEGORIA 2 </vt:lpstr>
      <vt:lpstr>Diapositiva 95</vt:lpstr>
      <vt:lpstr> CATEGORIA 2 </vt:lpstr>
      <vt:lpstr>Diapositiva 97</vt:lpstr>
      <vt:lpstr>Diapositiva 98</vt:lpstr>
      <vt:lpstr>Diapositiva 99</vt:lpstr>
      <vt:lpstr>Diapositiva 100</vt:lpstr>
      <vt:lpstr>Diapositiva 101</vt:lpstr>
      <vt:lpstr>Diapositiva 102</vt:lpstr>
      <vt:lpstr>Diapositiva 103</vt:lpstr>
      <vt:lpstr>Diapositiva 104</vt:lpstr>
      <vt:lpstr> CATEGORIA 2 </vt:lpstr>
      <vt:lpstr> CATEGORIA 2        </vt:lpstr>
      <vt:lpstr>Diapositiva 107</vt:lpstr>
      <vt:lpstr>Diapositiva 108</vt:lpstr>
      <vt:lpstr>Diapositiva 109</vt:lpstr>
      <vt:lpstr>Diapositiva 110</vt:lpstr>
      <vt:lpstr>Diapositiva 111</vt:lpstr>
      <vt:lpstr>Diapositiva 112</vt:lpstr>
      <vt:lpstr>Diapositiva 113</vt:lpstr>
      <vt:lpstr>Diapositiva 114</vt:lpstr>
      <vt:lpstr>Diapositiva 115</vt:lpstr>
      <vt:lpstr>Diapositiva 116</vt:lpstr>
      <vt:lpstr>Diapositiva 117</vt:lpstr>
      <vt:lpstr>Diapositiva 118</vt:lpstr>
      <vt:lpstr>Diapositiva 119</vt:lpstr>
      <vt:lpstr>Diapositiva 120</vt:lpstr>
      <vt:lpstr>Diapositiva 121</vt:lpstr>
      <vt:lpstr>Diapositiva 122</vt:lpstr>
      <vt:lpstr>Diapositiva 123</vt:lpstr>
      <vt:lpstr>Diapositiva 124</vt:lpstr>
      <vt:lpstr>Diapositiva 125</vt:lpstr>
      <vt:lpstr>Diapositiva 126</vt:lpstr>
      <vt:lpstr>Diapositiva 127</vt:lpstr>
      <vt:lpstr>Diapositiva 128</vt:lpstr>
      <vt:lpstr>Diapositiva 129</vt:lpstr>
      <vt:lpstr>Diapositiva 130</vt:lpstr>
      <vt:lpstr>Diapositiva 131</vt:lpstr>
      <vt:lpstr>Diapositiva 132</vt:lpstr>
      <vt:lpstr>Diapositiva 133</vt:lpstr>
      <vt:lpstr>Diapositiva 134</vt:lpstr>
      <vt:lpstr>Diapositiva 135</vt:lpstr>
      <vt:lpstr>Diapositiva 136</vt:lpstr>
      <vt:lpstr>Diapositiva 137</vt:lpstr>
      <vt:lpstr>Diapositiva 138</vt:lpstr>
      <vt:lpstr>Diapositiva 139</vt:lpstr>
      <vt:lpstr>Diapositiva 140</vt:lpstr>
      <vt:lpstr>Diapositiva 141</vt:lpstr>
      <vt:lpstr>Diapositiva 142</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Variazioni regolamento WKF</dc:title>
  <dc:creator>.</dc:creator>
  <cp:lastModifiedBy>Giuseppe</cp:lastModifiedBy>
  <cp:revision>1508</cp:revision>
  <dcterms:created xsi:type="dcterms:W3CDTF">2003-08-12T10:25:47Z</dcterms:created>
  <dcterms:modified xsi:type="dcterms:W3CDTF">2018-01-13T13:41:21Z</dcterms:modified>
</cp:coreProperties>
</file>